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2FF7-1477-422E-A709-0F6C0B7EBE76}" v="44" dt="2025-04-19T23:56:32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844" autoAdjust="0"/>
  </p:normalViewPr>
  <p:slideViewPr>
    <p:cSldViewPr snapToGrid="0">
      <p:cViewPr varScale="1">
        <p:scale>
          <a:sx n="68" d="100"/>
          <a:sy n="68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Hoerger" userId="802d37494b1a8a6e" providerId="LiveId" clId="{BE59127D-4333-4464-B9A1-2386E88EDA6B}"/>
    <pc:docChg chg="undo custSel addSld modSld modShowInfo">
      <pc:chgData name="Thomas Hoerger" userId="802d37494b1a8a6e" providerId="LiveId" clId="{BE59127D-4333-4464-B9A1-2386E88EDA6B}" dt="2025-03-28T04:08:10.211" v="483" actId="14100"/>
      <pc:docMkLst>
        <pc:docMk/>
      </pc:docMkLst>
      <pc:sldChg chg="modSp mod">
        <pc:chgData name="Thomas Hoerger" userId="802d37494b1a8a6e" providerId="LiveId" clId="{BE59127D-4333-4464-B9A1-2386E88EDA6B}" dt="2025-03-28T03:44:54.167" v="151" actId="27636"/>
        <pc:sldMkLst>
          <pc:docMk/>
          <pc:sldMk cId="2514981511" sldId="256"/>
        </pc:sldMkLst>
        <pc:spChg chg="mod">
          <ac:chgData name="Thomas Hoerger" userId="802d37494b1a8a6e" providerId="LiveId" clId="{BE59127D-4333-4464-B9A1-2386E88EDA6B}" dt="2025-03-28T03:44:54.167" v="151" actId="27636"/>
          <ac:spMkLst>
            <pc:docMk/>
            <pc:sldMk cId="2514981511" sldId="256"/>
            <ac:spMk id="2" creationId="{1BC65497-BD0F-528F-E7EF-496FB5C9E9F5}"/>
          </ac:spMkLst>
        </pc:spChg>
      </pc:sldChg>
      <pc:sldChg chg="addSp delSp modSp mod">
        <pc:chgData name="Thomas Hoerger" userId="802d37494b1a8a6e" providerId="LiveId" clId="{BE59127D-4333-4464-B9A1-2386E88EDA6B}" dt="2025-03-28T03:35:54.813" v="37" actId="1076"/>
        <pc:sldMkLst>
          <pc:docMk/>
          <pc:sldMk cId="990358638" sldId="257"/>
        </pc:sldMkLst>
        <pc:spChg chg="mod">
          <ac:chgData name="Thomas Hoerger" userId="802d37494b1a8a6e" providerId="LiveId" clId="{BE59127D-4333-4464-B9A1-2386E88EDA6B}" dt="2025-03-28T03:35:41.196" v="33" actId="20577"/>
          <ac:spMkLst>
            <pc:docMk/>
            <pc:sldMk cId="990358638" sldId="257"/>
            <ac:spMk id="3" creationId="{A56C989F-1BF2-4490-A5BA-4B6359BBC1F1}"/>
          </ac:spMkLst>
        </pc:spChg>
      </pc:sldChg>
      <pc:sldChg chg="addSp delSp modSp mod">
        <pc:chgData name="Thomas Hoerger" userId="802d37494b1a8a6e" providerId="LiveId" clId="{BE59127D-4333-4464-B9A1-2386E88EDA6B}" dt="2025-03-28T03:41:42.744" v="76" actId="1076"/>
        <pc:sldMkLst>
          <pc:docMk/>
          <pc:sldMk cId="1617305497" sldId="259"/>
        </pc:sldMkLst>
        <pc:spChg chg="mod">
          <ac:chgData name="Thomas Hoerger" userId="802d37494b1a8a6e" providerId="LiveId" clId="{BE59127D-4333-4464-B9A1-2386E88EDA6B}" dt="2025-03-28T03:41:42.744" v="76" actId="1076"/>
          <ac:spMkLst>
            <pc:docMk/>
            <pc:sldMk cId="1617305497" sldId="259"/>
            <ac:spMk id="3" creationId="{4D532838-4B15-8E4D-9303-916F86AA9513}"/>
          </ac:spMkLst>
        </pc:spChg>
      </pc:sldChg>
      <pc:sldChg chg="addSp delSp modSp mod">
        <pc:chgData name="Thomas Hoerger" userId="802d37494b1a8a6e" providerId="LiveId" clId="{BE59127D-4333-4464-B9A1-2386E88EDA6B}" dt="2025-03-28T03:42:41.236" v="98" actId="20577"/>
        <pc:sldMkLst>
          <pc:docMk/>
          <pc:sldMk cId="4062634896" sldId="260"/>
        </pc:sldMkLst>
        <pc:spChg chg="mod">
          <ac:chgData name="Thomas Hoerger" userId="802d37494b1a8a6e" providerId="LiveId" clId="{BE59127D-4333-4464-B9A1-2386E88EDA6B}" dt="2025-03-28T03:42:41.236" v="98" actId="20577"/>
          <ac:spMkLst>
            <pc:docMk/>
            <pc:sldMk cId="4062634896" sldId="260"/>
            <ac:spMk id="3" creationId="{8B1A3F0E-6691-8251-B0BB-7D9E25814882}"/>
          </ac:spMkLst>
        </pc:spChg>
      </pc:sldChg>
      <pc:sldChg chg="addSp delSp modSp mod">
        <pc:chgData name="Thomas Hoerger" userId="802d37494b1a8a6e" providerId="LiveId" clId="{BE59127D-4333-4464-B9A1-2386E88EDA6B}" dt="2025-03-28T03:44:06.004" v="144" actId="1076"/>
        <pc:sldMkLst>
          <pc:docMk/>
          <pc:sldMk cId="2676170568" sldId="261"/>
        </pc:sldMkLst>
        <pc:spChg chg="mod">
          <ac:chgData name="Thomas Hoerger" userId="802d37494b1a8a6e" providerId="LiveId" clId="{BE59127D-4333-4464-B9A1-2386E88EDA6B}" dt="2025-03-28T03:44:06.004" v="144" actId="1076"/>
          <ac:spMkLst>
            <pc:docMk/>
            <pc:sldMk cId="2676170568" sldId="261"/>
            <ac:spMk id="3" creationId="{42B672BF-15D8-7D22-2307-A58AC2A79DAC}"/>
          </ac:spMkLst>
        </pc:spChg>
      </pc:sldChg>
      <pc:sldChg chg="addSp delSp modSp mod">
        <pc:chgData name="Thomas Hoerger" userId="802d37494b1a8a6e" providerId="LiveId" clId="{BE59127D-4333-4464-B9A1-2386E88EDA6B}" dt="2025-03-28T03:43:58.982" v="143" actId="1076"/>
        <pc:sldMkLst>
          <pc:docMk/>
          <pc:sldMk cId="359022743" sldId="262"/>
        </pc:sldMkLst>
        <pc:spChg chg="mod">
          <ac:chgData name="Thomas Hoerger" userId="802d37494b1a8a6e" providerId="LiveId" clId="{BE59127D-4333-4464-B9A1-2386E88EDA6B}" dt="2025-03-28T03:43:58.982" v="143" actId="1076"/>
          <ac:spMkLst>
            <pc:docMk/>
            <pc:sldMk cId="359022743" sldId="262"/>
            <ac:spMk id="3" creationId="{2FB8512B-717D-3DD8-0659-4CF242F922DB}"/>
          </ac:spMkLst>
        </pc:spChg>
      </pc:sldChg>
      <pc:sldChg chg="addSp delSp modSp mod">
        <pc:chgData name="Thomas Hoerger" userId="802d37494b1a8a6e" providerId="LiveId" clId="{BE59127D-4333-4464-B9A1-2386E88EDA6B}" dt="2025-03-28T03:45:32.942" v="165" actId="1076"/>
        <pc:sldMkLst>
          <pc:docMk/>
          <pc:sldMk cId="2340169098" sldId="263"/>
        </pc:sldMkLst>
        <pc:spChg chg="mod">
          <ac:chgData name="Thomas Hoerger" userId="802d37494b1a8a6e" providerId="LiveId" clId="{BE59127D-4333-4464-B9A1-2386E88EDA6B}" dt="2025-03-28T03:45:14.431" v="157" actId="20577"/>
          <ac:spMkLst>
            <pc:docMk/>
            <pc:sldMk cId="2340169098" sldId="263"/>
            <ac:spMk id="3" creationId="{CD52DAB7-0CEF-3E16-12CF-9B1B81193618}"/>
          </ac:spMkLst>
        </pc:spChg>
      </pc:sldChg>
      <pc:sldChg chg="addSp delSp modSp mod">
        <pc:chgData name="Thomas Hoerger" userId="802d37494b1a8a6e" providerId="LiveId" clId="{BE59127D-4333-4464-B9A1-2386E88EDA6B}" dt="2025-03-28T03:46:14.363" v="180" actId="1076"/>
        <pc:sldMkLst>
          <pc:docMk/>
          <pc:sldMk cId="418610963" sldId="264"/>
        </pc:sldMkLst>
        <pc:spChg chg="mod">
          <ac:chgData name="Thomas Hoerger" userId="802d37494b1a8a6e" providerId="LiveId" clId="{BE59127D-4333-4464-B9A1-2386E88EDA6B}" dt="2025-03-28T03:45:47.635" v="172" actId="20577"/>
          <ac:spMkLst>
            <pc:docMk/>
            <pc:sldMk cId="418610963" sldId="264"/>
            <ac:spMk id="3" creationId="{D4649F24-575C-85ED-23F9-625CBFB79C54}"/>
          </ac:spMkLst>
        </pc:spChg>
      </pc:sldChg>
      <pc:sldChg chg="addSp delSp modSp mod">
        <pc:chgData name="Thomas Hoerger" userId="802d37494b1a8a6e" providerId="LiveId" clId="{BE59127D-4333-4464-B9A1-2386E88EDA6B}" dt="2025-03-28T03:46:59.171" v="193" actId="1076"/>
        <pc:sldMkLst>
          <pc:docMk/>
          <pc:sldMk cId="3065903969" sldId="265"/>
        </pc:sldMkLst>
        <pc:spChg chg="mod">
          <ac:chgData name="Thomas Hoerger" userId="802d37494b1a8a6e" providerId="LiveId" clId="{BE59127D-4333-4464-B9A1-2386E88EDA6B}" dt="2025-03-28T03:46:31.228" v="190" actId="27636"/>
          <ac:spMkLst>
            <pc:docMk/>
            <pc:sldMk cId="3065903969" sldId="265"/>
            <ac:spMk id="3" creationId="{9B36E928-9349-32BD-4142-0B31C8D61044}"/>
          </ac:spMkLst>
        </pc:spChg>
      </pc:sldChg>
      <pc:sldChg chg="addSp delSp modSp mod">
        <pc:chgData name="Thomas Hoerger" userId="802d37494b1a8a6e" providerId="LiveId" clId="{BE59127D-4333-4464-B9A1-2386E88EDA6B}" dt="2025-03-28T03:47:42.560" v="211" actId="1076"/>
        <pc:sldMkLst>
          <pc:docMk/>
          <pc:sldMk cId="1539249647" sldId="266"/>
        </pc:sldMkLst>
        <pc:spChg chg="mod">
          <ac:chgData name="Thomas Hoerger" userId="802d37494b1a8a6e" providerId="LiveId" clId="{BE59127D-4333-4464-B9A1-2386E88EDA6B}" dt="2025-03-28T03:47:24.477" v="203" actId="1076"/>
          <ac:spMkLst>
            <pc:docMk/>
            <pc:sldMk cId="1539249647" sldId="266"/>
            <ac:spMk id="3" creationId="{FCD6DAAA-8898-273B-1E75-CA9622974DD7}"/>
          </ac:spMkLst>
        </pc:spChg>
      </pc:sldChg>
      <pc:sldChg chg="addSp delSp modSp mod">
        <pc:chgData name="Thomas Hoerger" userId="802d37494b1a8a6e" providerId="LiveId" clId="{BE59127D-4333-4464-B9A1-2386E88EDA6B}" dt="2025-03-28T03:48:26.506" v="249" actId="1076"/>
        <pc:sldMkLst>
          <pc:docMk/>
          <pc:sldMk cId="3192095577" sldId="267"/>
        </pc:sldMkLst>
        <pc:spChg chg="mod">
          <ac:chgData name="Thomas Hoerger" userId="802d37494b1a8a6e" providerId="LiveId" clId="{BE59127D-4333-4464-B9A1-2386E88EDA6B}" dt="2025-03-28T03:48:08.844" v="240" actId="20577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mod">
        <pc:chgData name="Thomas Hoerger" userId="802d37494b1a8a6e" providerId="LiveId" clId="{BE59127D-4333-4464-B9A1-2386E88EDA6B}" dt="2025-03-28T03:49:04.274" v="268" actId="1076"/>
        <pc:sldMkLst>
          <pc:docMk/>
          <pc:sldMk cId="2364195748" sldId="268"/>
        </pc:sldMkLst>
        <pc:spChg chg="mod">
          <ac:chgData name="Thomas Hoerger" userId="802d37494b1a8a6e" providerId="LiveId" clId="{BE59127D-4333-4464-B9A1-2386E88EDA6B}" dt="2025-03-28T03:48:44.787" v="260" actId="20577"/>
          <ac:spMkLst>
            <pc:docMk/>
            <pc:sldMk cId="2364195748" sldId="268"/>
            <ac:spMk id="3" creationId="{5013C78F-DD51-B3BB-B690-1F2AB84185F8}"/>
          </ac:spMkLst>
        </pc:spChg>
      </pc:sldChg>
      <pc:sldChg chg="addSp delSp modSp mod">
        <pc:chgData name="Thomas Hoerger" userId="802d37494b1a8a6e" providerId="LiveId" clId="{BE59127D-4333-4464-B9A1-2386E88EDA6B}" dt="2025-03-28T03:49:59.620" v="294" actId="20577"/>
        <pc:sldMkLst>
          <pc:docMk/>
          <pc:sldMk cId="1959342796" sldId="269"/>
        </pc:sldMkLst>
        <pc:spChg chg="mod">
          <ac:chgData name="Thomas Hoerger" userId="802d37494b1a8a6e" providerId="LiveId" clId="{BE59127D-4333-4464-B9A1-2386E88EDA6B}" dt="2025-03-28T03:49:59.620" v="294" actId="20577"/>
          <ac:spMkLst>
            <pc:docMk/>
            <pc:sldMk cId="1959342796" sldId="269"/>
            <ac:spMk id="3" creationId="{F2C0E119-6946-088D-8A35-B07D89021C76}"/>
          </ac:spMkLst>
        </pc:spChg>
      </pc:sldChg>
      <pc:sldChg chg="addSp delSp modSp add mod">
        <pc:chgData name="Thomas Hoerger" userId="802d37494b1a8a6e" providerId="LiveId" clId="{BE59127D-4333-4464-B9A1-2386E88EDA6B}" dt="2025-03-28T03:52:17.350" v="376" actId="1076"/>
        <pc:sldMkLst>
          <pc:docMk/>
          <pc:sldMk cId="2605642622" sldId="270"/>
        </pc:sldMkLst>
        <pc:spChg chg="mod">
          <ac:chgData name="Thomas Hoerger" userId="802d37494b1a8a6e" providerId="LiveId" clId="{BE59127D-4333-4464-B9A1-2386E88EDA6B}" dt="2025-03-28T03:50:27.845" v="308" actId="14100"/>
          <ac:spMkLst>
            <pc:docMk/>
            <pc:sldMk cId="2605642622" sldId="270"/>
            <ac:spMk id="3" creationId="{CF4514F8-3B98-C6E2-5031-298F091838CC}"/>
          </ac:spMkLst>
        </pc:spChg>
      </pc:sldChg>
      <pc:sldChg chg="addSp delSp modSp add mod">
        <pc:chgData name="Thomas Hoerger" userId="802d37494b1a8a6e" providerId="LiveId" clId="{BE59127D-4333-4464-B9A1-2386E88EDA6B}" dt="2025-03-28T03:52:24.475" v="378" actId="1076"/>
        <pc:sldMkLst>
          <pc:docMk/>
          <pc:sldMk cId="558607467" sldId="271"/>
        </pc:sldMkLst>
        <pc:spChg chg="mod">
          <ac:chgData name="Thomas Hoerger" userId="802d37494b1a8a6e" providerId="LiveId" clId="{BE59127D-4333-4464-B9A1-2386E88EDA6B}" dt="2025-03-28T03:51:49.085" v="372" actId="1076"/>
          <ac:spMkLst>
            <pc:docMk/>
            <pc:sldMk cId="558607467" sldId="271"/>
            <ac:spMk id="3" creationId="{DC35F331-8A37-3FC6-5FAE-EA06601D11F9}"/>
          </ac:spMkLst>
        </pc:spChg>
      </pc:sldChg>
      <pc:sldChg chg="addSp delSp modSp add mod">
        <pc:chgData name="Thomas Hoerger" userId="802d37494b1a8a6e" providerId="LiveId" clId="{BE59127D-4333-4464-B9A1-2386E88EDA6B}" dt="2025-03-28T04:01:41.825" v="475" actId="1076"/>
        <pc:sldMkLst>
          <pc:docMk/>
          <pc:sldMk cId="71019231" sldId="272"/>
        </pc:sldMkLst>
        <pc:spChg chg="mod">
          <ac:chgData name="Thomas Hoerger" userId="802d37494b1a8a6e" providerId="LiveId" clId="{BE59127D-4333-4464-B9A1-2386E88EDA6B}" dt="2025-03-28T03:53:02.083" v="404" actId="20577"/>
          <ac:spMkLst>
            <pc:docMk/>
            <pc:sldMk cId="71019231" sldId="272"/>
            <ac:spMk id="3" creationId="{1CFA3DBF-A7CD-AC42-6612-19A0806A91EA}"/>
          </ac:spMkLst>
        </pc:spChg>
      </pc:sldChg>
      <pc:sldChg chg="addSp delSp modSp add mod">
        <pc:chgData name="Thomas Hoerger" userId="802d37494b1a8a6e" providerId="LiveId" clId="{BE59127D-4333-4464-B9A1-2386E88EDA6B}" dt="2025-03-28T03:54:28.157" v="430" actId="20577"/>
        <pc:sldMkLst>
          <pc:docMk/>
          <pc:sldMk cId="233895930" sldId="273"/>
        </pc:sldMkLst>
        <pc:spChg chg="mod">
          <ac:chgData name="Thomas Hoerger" userId="802d37494b1a8a6e" providerId="LiveId" clId="{BE59127D-4333-4464-B9A1-2386E88EDA6B}" dt="2025-03-28T03:54:28.157" v="430" actId="20577"/>
          <ac:spMkLst>
            <pc:docMk/>
            <pc:sldMk cId="233895930" sldId="273"/>
            <ac:spMk id="3" creationId="{13EE95E8-7F85-137D-B634-04F592FF91FB}"/>
          </ac:spMkLst>
        </pc:spChg>
      </pc:sldChg>
      <pc:sldChg chg="addSp delSp modSp add mod">
        <pc:chgData name="Thomas Hoerger" userId="802d37494b1a8a6e" providerId="LiveId" clId="{BE59127D-4333-4464-B9A1-2386E88EDA6B}" dt="2025-03-28T04:08:10.211" v="483" actId="14100"/>
        <pc:sldMkLst>
          <pc:docMk/>
          <pc:sldMk cId="3996905577" sldId="274"/>
        </pc:sldMkLst>
        <pc:spChg chg="mod">
          <ac:chgData name="Thomas Hoerger" userId="802d37494b1a8a6e" providerId="LiveId" clId="{BE59127D-4333-4464-B9A1-2386E88EDA6B}" dt="2025-03-28T03:55:15.586" v="460" actId="27636"/>
          <ac:spMkLst>
            <pc:docMk/>
            <pc:sldMk cId="3996905577" sldId="274"/>
            <ac:spMk id="3" creationId="{62F95EEA-6C03-8134-3E65-21F52B07213A}"/>
          </ac:spMkLst>
        </pc:spChg>
      </pc:sldChg>
    </pc:docChg>
  </pc:docChgLst>
  <pc:docChgLst>
    <pc:chgData name="Thomas Hoerger" userId="802d37494b1a8a6e" providerId="LiveId" clId="{62E92FF7-1477-422E-A709-0F6C0B7EBE76}"/>
    <pc:docChg chg="undo custSel addSld modSld">
      <pc:chgData name="Thomas Hoerger" userId="802d37494b1a8a6e" providerId="LiveId" clId="{62E92FF7-1477-422E-A709-0F6C0B7EBE76}" dt="2025-04-19T23:34:08.161" v="777" actId="14100"/>
      <pc:docMkLst>
        <pc:docMk/>
      </pc:docMkLst>
      <pc:sldChg chg="modSp mod">
        <pc:chgData name="Thomas Hoerger" userId="802d37494b1a8a6e" providerId="LiveId" clId="{62E92FF7-1477-422E-A709-0F6C0B7EBE76}" dt="2025-04-19T21:49:21.531" v="16" actId="20577"/>
        <pc:sldMkLst>
          <pc:docMk/>
          <pc:sldMk cId="2514981511" sldId="256"/>
        </pc:sldMkLst>
        <pc:spChg chg="mod">
          <ac:chgData name="Thomas Hoerger" userId="802d37494b1a8a6e" providerId="LiveId" clId="{62E92FF7-1477-422E-A709-0F6C0B7EBE76}" dt="2025-04-19T21:49:21.531" v="16" actId="20577"/>
          <ac:spMkLst>
            <pc:docMk/>
            <pc:sldMk cId="2514981511" sldId="256"/>
            <ac:spMk id="2" creationId="{1BC65497-BD0F-528F-E7EF-496FB5C9E9F5}"/>
          </ac:spMkLst>
        </pc:spChg>
      </pc:sldChg>
      <pc:sldChg chg="addSp delSp modSp mod">
        <pc:chgData name="Thomas Hoerger" userId="802d37494b1a8a6e" providerId="LiveId" clId="{62E92FF7-1477-422E-A709-0F6C0B7EBE76}" dt="2025-04-19T22:17:39.744" v="73" actId="1076"/>
        <pc:sldMkLst>
          <pc:docMk/>
          <pc:sldMk cId="990358638" sldId="257"/>
        </pc:sldMkLst>
        <pc:spChg chg="add mod">
          <ac:chgData name="Thomas Hoerger" userId="802d37494b1a8a6e" providerId="LiveId" clId="{62E92FF7-1477-422E-A709-0F6C0B7EBE76}" dt="2025-04-19T22:17:39.744" v="73" actId="1076"/>
          <ac:spMkLst>
            <pc:docMk/>
            <pc:sldMk cId="990358638" sldId="257"/>
            <ac:spMk id="2" creationId="{DCF27059-06C2-8DD3-7E52-46CED7993E1B}"/>
          </ac:spMkLst>
        </pc:spChg>
        <pc:spChg chg="mod">
          <ac:chgData name="Thomas Hoerger" userId="802d37494b1a8a6e" providerId="LiveId" clId="{62E92FF7-1477-422E-A709-0F6C0B7EBE76}" dt="2025-04-19T22:16:17.185" v="54" actId="27636"/>
          <ac:spMkLst>
            <pc:docMk/>
            <pc:sldMk cId="990358638" sldId="257"/>
            <ac:spMk id="3" creationId="{A56C989F-1BF2-4490-A5BA-4B6359BBC1F1}"/>
          </ac:spMkLst>
        </pc:spChg>
        <pc:picChg chg="del">
          <ac:chgData name="Thomas Hoerger" userId="802d37494b1a8a6e" providerId="LiveId" clId="{62E92FF7-1477-422E-A709-0F6C0B7EBE76}" dt="2025-04-19T21:49:27.991" v="17" actId="478"/>
          <ac:picMkLst>
            <pc:docMk/>
            <pc:sldMk cId="990358638" sldId="257"/>
            <ac:picMk id="2" creationId="{1596EF95-470E-88B1-C2BB-4A934EB01D09}"/>
          </ac:picMkLst>
        </pc:picChg>
      </pc:sldChg>
      <pc:sldChg chg="addSp delSp modSp mod">
        <pc:chgData name="Thomas Hoerger" userId="802d37494b1a8a6e" providerId="LiveId" clId="{62E92FF7-1477-422E-A709-0F6C0B7EBE76}" dt="2025-04-19T22:55:17.274" v="276" actId="20577"/>
        <pc:sldMkLst>
          <pc:docMk/>
          <pc:sldMk cId="1617305497" sldId="259"/>
        </pc:sldMkLst>
        <pc:spChg chg="mod">
          <ac:chgData name="Thomas Hoerger" userId="802d37494b1a8a6e" providerId="LiveId" clId="{62E92FF7-1477-422E-A709-0F6C0B7EBE76}" dt="2025-04-19T22:55:17.274" v="276" actId="20577"/>
          <ac:spMkLst>
            <pc:docMk/>
            <pc:sldMk cId="1617305497" sldId="259"/>
            <ac:spMk id="3" creationId="{4D532838-4B15-8E4D-9303-916F86AA9513}"/>
          </ac:spMkLst>
        </pc:spChg>
        <pc:picChg chg="add mod">
          <ac:chgData name="Thomas Hoerger" userId="802d37494b1a8a6e" providerId="LiveId" clId="{62E92FF7-1477-422E-A709-0F6C0B7EBE76}" dt="2025-04-19T22:48:10.477" v="184" actId="1076"/>
          <ac:picMkLst>
            <pc:docMk/>
            <pc:sldMk cId="1617305497" sldId="259"/>
            <ac:picMk id="4" creationId="{43489D45-E2FD-1883-4D74-BCB7686395D8}"/>
          </ac:picMkLst>
        </pc:picChg>
        <pc:picChg chg="del">
          <ac:chgData name="Thomas Hoerger" userId="802d37494b1a8a6e" providerId="LiveId" clId="{62E92FF7-1477-422E-A709-0F6C0B7EBE76}" dt="2025-04-19T21:49:29.579" v="18" actId="478"/>
          <ac:picMkLst>
            <pc:docMk/>
            <pc:sldMk cId="1617305497" sldId="259"/>
            <ac:picMk id="5" creationId="{95661D25-700A-900C-7C23-AAE2BDCE59C2}"/>
          </ac:picMkLst>
        </pc:picChg>
        <pc:picChg chg="del">
          <ac:chgData name="Thomas Hoerger" userId="802d37494b1a8a6e" providerId="LiveId" clId="{62E92FF7-1477-422E-A709-0F6C0B7EBE76}" dt="2025-04-19T21:49:30.011" v="19" actId="478"/>
          <ac:picMkLst>
            <pc:docMk/>
            <pc:sldMk cId="1617305497" sldId="259"/>
            <ac:picMk id="6" creationId="{E4879B5A-861D-FDCE-111B-B335C4B97BED}"/>
          </ac:picMkLst>
        </pc:picChg>
      </pc:sldChg>
      <pc:sldChg chg="addSp delSp modSp mod">
        <pc:chgData name="Thomas Hoerger" userId="802d37494b1a8a6e" providerId="LiveId" clId="{62E92FF7-1477-422E-A709-0F6C0B7EBE76}" dt="2025-04-19T22:22:12.894" v="140" actId="14100"/>
        <pc:sldMkLst>
          <pc:docMk/>
          <pc:sldMk cId="4062634896" sldId="260"/>
        </pc:sldMkLst>
        <pc:spChg chg="mod">
          <ac:chgData name="Thomas Hoerger" userId="802d37494b1a8a6e" providerId="LiveId" clId="{62E92FF7-1477-422E-A709-0F6C0B7EBE76}" dt="2025-04-19T22:21:16.525" v="120" actId="1076"/>
          <ac:spMkLst>
            <pc:docMk/>
            <pc:sldMk cId="4062634896" sldId="260"/>
            <ac:spMk id="3" creationId="{8B1A3F0E-6691-8251-B0BB-7D9E25814882}"/>
          </ac:spMkLst>
        </pc:spChg>
        <pc:picChg chg="add del mod">
          <ac:chgData name="Thomas Hoerger" userId="802d37494b1a8a6e" providerId="LiveId" clId="{62E92FF7-1477-422E-A709-0F6C0B7EBE76}" dt="2025-04-19T22:21:43.947" v="128" actId="478"/>
          <ac:picMkLst>
            <pc:docMk/>
            <pc:sldMk cId="4062634896" sldId="260"/>
            <ac:picMk id="4" creationId="{399B66B4-C23C-30B8-8731-6CE19E1BAB8B}"/>
          </ac:picMkLst>
        </pc:picChg>
        <pc:picChg chg="del">
          <ac:chgData name="Thomas Hoerger" userId="802d37494b1a8a6e" providerId="LiveId" clId="{62E92FF7-1477-422E-A709-0F6C0B7EBE76}" dt="2025-04-19T21:49:31.556" v="20" actId="478"/>
          <ac:picMkLst>
            <pc:docMk/>
            <pc:sldMk cId="4062634896" sldId="260"/>
            <ac:picMk id="4" creationId="{41A7B8B7-C9AA-17BE-F8EA-05AB2FF9E4AB}"/>
          </ac:picMkLst>
        </pc:picChg>
        <pc:picChg chg="add mod">
          <ac:chgData name="Thomas Hoerger" userId="802d37494b1a8a6e" providerId="LiveId" clId="{62E92FF7-1477-422E-A709-0F6C0B7EBE76}" dt="2025-04-19T22:22:12.894" v="140" actId="14100"/>
          <ac:picMkLst>
            <pc:docMk/>
            <pc:sldMk cId="4062634896" sldId="260"/>
            <ac:picMk id="6" creationId="{979A8E13-51F7-4B9E-90B1-F8B98DFB7073}"/>
          </ac:picMkLst>
        </pc:picChg>
        <pc:picChg chg="add mod">
          <ac:chgData name="Thomas Hoerger" userId="802d37494b1a8a6e" providerId="LiveId" clId="{62E92FF7-1477-422E-A709-0F6C0B7EBE76}" dt="2025-04-19T22:22:05.041" v="139" actId="1076"/>
          <ac:picMkLst>
            <pc:docMk/>
            <pc:sldMk cId="4062634896" sldId="260"/>
            <ac:picMk id="8" creationId="{3B3C5920-DE8D-4A4A-E2E9-8597A1B7AEBD}"/>
          </ac:picMkLst>
        </pc:picChg>
      </pc:sldChg>
      <pc:sldChg chg="addSp delSp modSp mod">
        <pc:chgData name="Thomas Hoerger" userId="802d37494b1a8a6e" providerId="LiveId" clId="{62E92FF7-1477-422E-A709-0F6C0B7EBE76}" dt="2025-04-19T22:55:27.069" v="278" actId="20577"/>
        <pc:sldMkLst>
          <pc:docMk/>
          <pc:sldMk cId="2676170568" sldId="261"/>
        </pc:sldMkLst>
        <pc:spChg chg="mod">
          <ac:chgData name="Thomas Hoerger" userId="802d37494b1a8a6e" providerId="LiveId" clId="{62E92FF7-1477-422E-A709-0F6C0B7EBE76}" dt="2025-04-19T22:55:27.069" v="278" actId="20577"/>
          <ac:spMkLst>
            <pc:docMk/>
            <pc:sldMk cId="2676170568" sldId="261"/>
            <ac:spMk id="3" creationId="{42B672BF-15D8-7D22-2307-A58AC2A79DAC}"/>
          </ac:spMkLst>
        </pc:spChg>
        <pc:picChg chg="del">
          <ac:chgData name="Thomas Hoerger" userId="802d37494b1a8a6e" providerId="LiveId" clId="{62E92FF7-1477-422E-A709-0F6C0B7EBE76}" dt="2025-04-19T21:49:32.715" v="21" actId="478"/>
          <ac:picMkLst>
            <pc:docMk/>
            <pc:sldMk cId="2676170568" sldId="261"/>
            <ac:picMk id="2" creationId="{29A85780-6115-1021-2E27-5BA086257BE6}"/>
          </ac:picMkLst>
        </pc:picChg>
        <pc:picChg chg="add del mod">
          <ac:chgData name="Thomas Hoerger" userId="802d37494b1a8a6e" providerId="LiveId" clId="{62E92FF7-1477-422E-A709-0F6C0B7EBE76}" dt="2025-04-19T22:47:09.436" v="176" actId="478"/>
          <ac:picMkLst>
            <pc:docMk/>
            <pc:sldMk cId="2676170568" sldId="261"/>
            <ac:picMk id="4" creationId="{7BE4C2B2-543F-808F-BB93-38112EEF4147}"/>
          </ac:picMkLst>
        </pc:picChg>
        <pc:picChg chg="add del mod">
          <ac:chgData name="Thomas Hoerger" userId="802d37494b1a8a6e" providerId="LiveId" clId="{62E92FF7-1477-422E-A709-0F6C0B7EBE76}" dt="2025-04-19T22:47:10.114" v="177" actId="478"/>
          <ac:picMkLst>
            <pc:docMk/>
            <pc:sldMk cId="2676170568" sldId="261"/>
            <ac:picMk id="6" creationId="{AD9CBB2D-3BCC-2276-A9D9-A69AA89C8918}"/>
          </ac:picMkLst>
        </pc:picChg>
      </pc:sldChg>
      <pc:sldChg chg="addSp delSp modSp mod">
        <pc:chgData name="Thomas Hoerger" userId="802d37494b1a8a6e" providerId="LiveId" clId="{62E92FF7-1477-422E-A709-0F6C0B7EBE76}" dt="2025-04-19T23:02:03.646" v="402" actId="14100"/>
        <pc:sldMkLst>
          <pc:docMk/>
          <pc:sldMk cId="359022743" sldId="262"/>
        </pc:sldMkLst>
        <pc:spChg chg="mod">
          <ac:chgData name="Thomas Hoerger" userId="802d37494b1a8a6e" providerId="LiveId" clId="{62E92FF7-1477-422E-A709-0F6C0B7EBE76}" dt="2025-04-19T22:49:35.567" v="209" actId="1076"/>
          <ac:spMkLst>
            <pc:docMk/>
            <pc:sldMk cId="359022743" sldId="262"/>
            <ac:spMk id="3" creationId="{2FB8512B-717D-3DD8-0659-4CF242F922DB}"/>
          </ac:spMkLst>
        </pc:spChg>
        <pc:picChg chg="del">
          <ac:chgData name="Thomas Hoerger" userId="802d37494b1a8a6e" providerId="LiveId" clId="{62E92FF7-1477-422E-A709-0F6C0B7EBE76}" dt="2025-04-19T21:49:34.411" v="23" actId="478"/>
          <ac:picMkLst>
            <pc:docMk/>
            <pc:sldMk cId="359022743" sldId="262"/>
            <ac:picMk id="2" creationId="{4B85EBED-4638-223A-5F7D-F48FBAB19C8F}"/>
          </ac:picMkLst>
        </pc:picChg>
        <pc:picChg chg="add mod">
          <ac:chgData name="Thomas Hoerger" userId="802d37494b1a8a6e" providerId="LiveId" clId="{62E92FF7-1477-422E-A709-0F6C0B7EBE76}" dt="2025-04-19T23:02:03.646" v="402" actId="14100"/>
          <ac:picMkLst>
            <pc:docMk/>
            <pc:sldMk cId="359022743" sldId="262"/>
            <ac:picMk id="4" creationId="{1C44BAD2-2AF6-3587-ABEB-0C0322E38899}"/>
          </ac:picMkLst>
        </pc:picChg>
        <pc:picChg chg="del">
          <ac:chgData name="Thomas Hoerger" userId="802d37494b1a8a6e" providerId="LiveId" clId="{62E92FF7-1477-422E-A709-0F6C0B7EBE76}" dt="2025-04-19T21:49:33.931" v="22" actId="478"/>
          <ac:picMkLst>
            <pc:docMk/>
            <pc:sldMk cId="359022743" sldId="262"/>
            <ac:picMk id="5" creationId="{0C1B267B-3737-26C3-3129-CBC63EF35265}"/>
          </ac:picMkLst>
        </pc:picChg>
        <pc:picChg chg="add mod">
          <ac:chgData name="Thomas Hoerger" userId="802d37494b1a8a6e" providerId="LiveId" clId="{62E92FF7-1477-422E-A709-0F6C0B7EBE76}" dt="2025-04-19T23:01:58.478" v="400" actId="1076"/>
          <ac:picMkLst>
            <pc:docMk/>
            <pc:sldMk cId="359022743" sldId="262"/>
            <ac:picMk id="6" creationId="{F8D2F4D6-4B4A-A5B9-A6B2-093B05A393DD}"/>
          </ac:picMkLst>
        </pc:picChg>
      </pc:sldChg>
      <pc:sldChg chg="addSp delSp modSp mod">
        <pc:chgData name="Thomas Hoerger" userId="802d37494b1a8a6e" providerId="LiveId" clId="{62E92FF7-1477-422E-A709-0F6C0B7EBE76}" dt="2025-04-19T22:50:48.760" v="221" actId="1076"/>
        <pc:sldMkLst>
          <pc:docMk/>
          <pc:sldMk cId="2340169098" sldId="263"/>
        </pc:sldMkLst>
        <pc:spChg chg="mod">
          <ac:chgData name="Thomas Hoerger" userId="802d37494b1a8a6e" providerId="LiveId" clId="{62E92FF7-1477-422E-A709-0F6C0B7EBE76}" dt="2025-04-19T22:50:46.336" v="219" actId="14100"/>
          <ac:spMkLst>
            <pc:docMk/>
            <pc:sldMk cId="2340169098" sldId="263"/>
            <ac:spMk id="3" creationId="{CD52DAB7-0CEF-3E16-12CF-9B1B81193618}"/>
          </ac:spMkLst>
        </pc:spChg>
        <pc:picChg chg="del">
          <ac:chgData name="Thomas Hoerger" userId="802d37494b1a8a6e" providerId="LiveId" clId="{62E92FF7-1477-422E-A709-0F6C0B7EBE76}" dt="2025-04-19T21:49:37.516" v="25" actId="478"/>
          <ac:picMkLst>
            <pc:docMk/>
            <pc:sldMk cId="2340169098" sldId="263"/>
            <ac:picMk id="2" creationId="{E51ECEF3-D6D3-B89A-13AF-8577DBEA0829}"/>
          </ac:picMkLst>
        </pc:picChg>
        <pc:picChg chg="add mod">
          <ac:chgData name="Thomas Hoerger" userId="802d37494b1a8a6e" providerId="LiveId" clId="{62E92FF7-1477-422E-A709-0F6C0B7EBE76}" dt="2025-04-19T22:50:48.760" v="221" actId="1076"/>
          <ac:picMkLst>
            <pc:docMk/>
            <pc:sldMk cId="2340169098" sldId="263"/>
            <ac:picMk id="4" creationId="{5BAA756F-B047-C4E5-113D-4CB796A78C12}"/>
          </ac:picMkLst>
        </pc:picChg>
        <pc:picChg chg="del">
          <ac:chgData name="Thomas Hoerger" userId="802d37494b1a8a6e" providerId="LiveId" clId="{62E92FF7-1477-422E-A709-0F6C0B7EBE76}" dt="2025-04-19T21:49:36.979" v="24" actId="478"/>
          <ac:picMkLst>
            <pc:docMk/>
            <pc:sldMk cId="2340169098" sldId="263"/>
            <ac:picMk id="4" creationId="{80456595-199C-03C7-0BEC-7FA78345265C}"/>
          </ac:picMkLst>
        </pc:picChg>
      </pc:sldChg>
      <pc:sldChg chg="addSp delSp modSp mod">
        <pc:chgData name="Thomas Hoerger" userId="802d37494b1a8a6e" providerId="LiveId" clId="{62E92FF7-1477-422E-A709-0F6C0B7EBE76}" dt="2025-04-19T22:52:02.237" v="240" actId="14100"/>
        <pc:sldMkLst>
          <pc:docMk/>
          <pc:sldMk cId="418610963" sldId="264"/>
        </pc:sldMkLst>
        <pc:spChg chg="mod">
          <ac:chgData name="Thomas Hoerger" userId="802d37494b1a8a6e" providerId="LiveId" clId="{62E92FF7-1477-422E-A709-0F6C0B7EBE76}" dt="2025-04-19T22:52:02.237" v="240" actId="14100"/>
          <ac:spMkLst>
            <pc:docMk/>
            <pc:sldMk cId="418610963" sldId="264"/>
            <ac:spMk id="3" creationId="{D4649F24-575C-85ED-23F9-625CBFB79C54}"/>
          </ac:spMkLst>
        </pc:spChg>
        <pc:picChg chg="del">
          <ac:chgData name="Thomas Hoerger" userId="802d37494b1a8a6e" providerId="LiveId" clId="{62E92FF7-1477-422E-A709-0F6C0B7EBE76}" dt="2025-04-19T21:49:39.259" v="27" actId="478"/>
          <ac:picMkLst>
            <pc:docMk/>
            <pc:sldMk cId="418610963" sldId="264"/>
            <ac:picMk id="2" creationId="{7D5C82EA-C2F6-88C8-7990-FAF9D943277C}"/>
          </ac:picMkLst>
        </pc:picChg>
        <pc:picChg chg="add del mod">
          <ac:chgData name="Thomas Hoerger" userId="802d37494b1a8a6e" providerId="LiveId" clId="{62E92FF7-1477-422E-A709-0F6C0B7EBE76}" dt="2025-04-19T22:51:25.834" v="230" actId="478"/>
          <ac:picMkLst>
            <pc:docMk/>
            <pc:sldMk cId="418610963" sldId="264"/>
            <ac:picMk id="4" creationId="{1BD88A4F-8BA9-14A6-DDB9-19D851DA48D7}"/>
          </ac:picMkLst>
        </pc:picChg>
        <pc:picChg chg="del">
          <ac:chgData name="Thomas Hoerger" userId="802d37494b1a8a6e" providerId="LiveId" clId="{62E92FF7-1477-422E-A709-0F6C0B7EBE76}" dt="2025-04-19T21:49:38.619" v="26" actId="478"/>
          <ac:picMkLst>
            <pc:docMk/>
            <pc:sldMk cId="418610963" sldId="264"/>
            <ac:picMk id="5" creationId="{4E6B98DE-4C33-E152-7D3E-BA3DB0C5C05B}"/>
          </ac:picMkLst>
        </pc:picChg>
        <pc:picChg chg="add mod">
          <ac:chgData name="Thomas Hoerger" userId="802d37494b1a8a6e" providerId="LiveId" clId="{62E92FF7-1477-422E-A709-0F6C0B7EBE76}" dt="2025-04-19T22:51:46.812" v="238" actId="1076"/>
          <ac:picMkLst>
            <pc:docMk/>
            <pc:sldMk cId="418610963" sldId="264"/>
            <ac:picMk id="6" creationId="{817229DF-2996-F930-23E2-E6AC508B45BC}"/>
          </ac:picMkLst>
        </pc:picChg>
      </pc:sldChg>
      <pc:sldChg chg="addSp delSp modSp mod">
        <pc:chgData name="Thomas Hoerger" userId="802d37494b1a8a6e" providerId="LiveId" clId="{62E92FF7-1477-422E-A709-0F6C0B7EBE76}" dt="2025-04-19T22:54:13.249" v="268" actId="14100"/>
        <pc:sldMkLst>
          <pc:docMk/>
          <pc:sldMk cId="3065903969" sldId="265"/>
        </pc:sldMkLst>
        <pc:spChg chg="mod">
          <ac:chgData name="Thomas Hoerger" userId="802d37494b1a8a6e" providerId="LiveId" clId="{62E92FF7-1477-422E-A709-0F6C0B7EBE76}" dt="2025-04-19T22:52:49.492" v="251" actId="1076"/>
          <ac:spMkLst>
            <pc:docMk/>
            <pc:sldMk cId="3065903969" sldId="265"/>
            <ac:spMk id="3" creationId="{9B36E928-9349-32BD-4142-0B31C8D61044}"/>
          </ac:spMkLst>
        </pc:spChg>
        <pc:picChg chg="del">
          <ac:chgData name="Thomas Hoerger" userId="802d37494b1a8a6e" providerId="LiveId" clId="{62E92FF7-1477-422E-A709-0F6C0B7EBE76}" dt="2025-04-19T21:49:40.348" v="28" actId="478"/>
          <ac:picMkLst>
            <pc:docMk/>
            <pc:sldMk cId="3065903969" sldId="265"/>
            <ac:picMk id="2" creationId="{3DB785EF-F71B-3AF0-46D2-2C6724B0B67C}"/>
          </ac:picMkLst>
        </pc:picChg>
        <pc:picChg chg="add mod">
          <ac:chgData name="Thomas Hoerger" userId="802d37494b1a8a6e" providerId="LiveId" clId="{62E92FF7-1477-422E-A709-0F6C0B7EBE76}" dt="2025-04-19T22:54:13.249" v="268" actId="14100"/>
          <ac:picMkLst>
            <pc:docMk/>
            <pc:sldMk cId="3065903969" sldId="265"/>
            <ac:picMk id="4" creationId="{649BF6BB-7865-426B-0218-E36B2A6361B6}"/>
          </ac:picMkLst>
        </pc:picChg>
      </pc:sldChg>
      <pc:sldChg chg="addSp delSp modSp mod">
        <pc:chgData name="Thomas Hoerger" userId="802d37494b1a8a6e" providerId="LiveId" clId="{62E92FF7-1477-422E-A709-0F6C0B7EBE76}" dt="2025-04-19T22:54:24.074" v="271" actId="14100"/>
        <pc:sldMkLst>
          <pc:docMk/>
          <pc:sldMk cId="1539249647" sldId="266"/>
        </pc:sldMkLst>
        <pc:spChg chg="mod">
          <ac:chgData name="Thomas Hoerger" userId="802d37494b1a8a6e" providerId="LiveId" clId="{62E92FF7-1477-422E-A709-0F6C0B7EBE76}" dt="2025-04-19T22:53:21.178" v="255" actId="255"/>
          <ac:spMkLst>
            <pc:docMk/>
            <pc:sldMk cId="1539249647" sldId="266"/>
            <ac:spMk id="3" creationId="{FCD6DAAA-8898-273B-1E75-CA9622974DD7}"/>
          </ac:spMkLst>
        </pc:spChg>
        <pc:picChg chg="del">
          <ac:chgData name="Thomas Hoerger" userId="802d37494b1a8a6e" providerId="LiveId" clId="{62E92FF7-1477-422E-A709-0F6C0B7EBE76}" dt="2025-04-19T21:49:41.924" v="30" actId="478"/>
          <ac:picMkLst>
            <pc:docMk/>
            <pc:sldMk cId="1539249647" sldId="266"/>
            <ac:picMk id="2" creationId="{5631079D-2788-1234-5A98-4C6FC6D0622B}"/>
          </ac:picMkLst>
        </pc:picChg>
        <pc:picChg chg="add del mod">
          <ac:chgData name="Thomas Hoerger" userId="802d37494b1a8a6e" providerId="LiveId" clId="{62E92FF7-1477-422E-A709-0F6C0B7EBE76}" dt="2025-04-19T22:53:43.022" v="259" actId="478"/>
          <ac:picMkLst>
            <pc:docMk/>
            <pc:sldMk cId="1539249647" sldId="266"/>
            <ac:picMk id="4" creationId="{8268DBEE-FF4C-5F9D-3A2B-9DC63BD4A165}"/>
          </ac:picMkLst>
        </pc:picChg>
        <pc:picChg chg="del">
          <ac:chgData name="Thomas Hoerger" userId="802d37494b1a8a6e" providerId="LiveId" clId="{62E92FF7-1477-422E-A709-0F6C0B7EBE76}" dt="2025-04-19T21:49:41.452" v="29" actId="478"/>
          <ac:picMkLst>
            <pc:docMk/>
            <pc:sldMk cId="1539249647" sldId="266"/>
            <ac:picMk id="5" creationId="{1B8FA6BD-1E07-0846-AFE8-0AE17A6BE86F}"/>
          </ac:picMkLst>
        </pc:picChg>
        <pc:picChg chg="add mod">
          <ac:chgData name="Thomas Hoerger" userId="802d37494b1a8a6e" providerId="LiveId" clId="{62E92FF7-1477-422E-A709-0F6C0B7EBE76}" dt="2025-04-19T22:54:24.074" v="271" actId="14100"/>
          <ac:picMkLst>
            <pc:docMk/>
            <pc:sldMk cId="1539249647" sldId="266"/>
            <ac:picMk id="6" creationId="{29635B4D-8889-967E-5210-89B9F34C3360}"/>
          </ac:picMkLst>
        </pc:picChg>
      </pc:sldChg>
      <pc:sldChg chg="delSp modSp mod">
        <pc:chgData name="Thomas Hoerger" userId="802d37494b1a8a6e" providerId="LiveId" clId="{62E92FF7-1477-422E-A709-0F6C0B7EBE76}" dt="2025-04-19T22:56:19.515" v="288" actId="1076"/>
        <pc:sldMkLst>
          <pc:docMk/>
          <pc:sldMk cId="3192095577" sldId="267"/>
        </pc:sldMkLst>
        <pc:spChg chg="mod">
          <ac:chgData name="Thomas Hoerger" userId="802d37494b1a8a6e" providerId="LiveId" clId="{62E92FF7-1477-422E-A709-0F6C0B7EBE76}" dt="2025-04-19T22:56:19.515" v="288" actId="1076"/>
          <ac:spMkLst>
            <pc:docMk/>
            <pc:sldMk cId="3192095577" sldId="267"/>
            <ac:spMk id="3" creationId="{18047A59-93AA-5B78-DBD1-4F49A29D4D7E}"/>
          </ac:spMkLst>
        </pc:spChg>
        <pc:picChg chg="del">
          <ac:chgData name="Thomas Hoerger" userId="802d37494b1a8a6e" providerId="LiveId" clId="{62E92FF7-1477-422E-A709-0F6C0B7EBE76}" dt="2025-04-19T21:49:43.732" v="32" actId="478"/>
          <ac:picMkLst>
            <pc:docMk/>
            <pc:sldMk cId="3192095577" sldId="267"/>
            <ac:picMk id="2" creationId="{A1750E0D-6516-0723-EFE3-ACD44885A3E0}"/>
          </ac:picMkLst>
        </pc:picChg>
        <pc:picChg chg="del mod">
          <ac:chgData name="Thomas Hoerger" userId="802d37494b1a8a6e" providerId="LiveId" clId="{62E92FF7-1477-422E-A709-0F6C0B7EBE76}" dt="2025-04-19T21:49:44.164" v="33" actId="478"/>
          <ac:picMkLst>
            <pc:docMk/>
            <pc:sldMk cId="3192095577" sldId="267"/>
            <ac:picMk id="4" creationId="{6D4C2DF5-1E53-D5E5-648C-53A7C8B2A2E4}"/>
          </ac:picMkLst>
        </pc:picChg>
      </pc:sldChg>
      <pc:sldChg chg="addSp delSp modSp mod">
        <pc:chgData name="Thomas Hoerger" userId="802d37494b1a8a6e" providerId="LiveId" clId="{62E92FF7-1477-422E-A709-0F6C0B7EBE76}" dt="2025-04-19T23:01:49.699" v="398" actId="1076"/>
        <pc:sldMkLst>
          <pc:docMk/>
          <pc:sldMk cId="2364195748" sldId="268"/>
        </pc:sldMkLst>
        <pc:spChg chg="mod">
          <ac:chgData name="Thomas Hoerger" userId="802d37494b1a8a6e" providerId="LiveId" clId="{62E92FF7-1477-422E-A709-0F6C0B7EBE76}" dt="2025-04-19T22:56:54.637" v="293" actId="1076"/>
          <ac:spMkLst>
            <pc:docMk/>
            <pc:sldMk cId="2364195748" sldId="268"/>
            <ac:spMk id="3" creationId="{5013C78F-DD51-B3BB-B690-1F2AB84185F8}"/>
          </ac:spMkLst>
        </pc:spChg>
        <pc:picChg chg="del">
          <ac:chgData name="Thomas Hoerger" userId="802d37494b1a8a6e" providerId="LiveId" clId="{62E92FF7-1477-422E-A709-0F6C0B7EBE76}" dt="2025-04-19T21:49:45.956" v="35" actId="478"/>
          <ac:picMkLst>
            <pc:docMk/>
            <pc:sldMk cId="2364195748" sldId="268"/>
            <ac:picMk id="2" creationId="{DB70BC6B-8238-6826-AA8A-294E357E333A}"/>
          </ac:picMkLst>
        </pc:picChg>
        <pc:picChg chg="add mod">
          <ac:chgData name="Thomas Hoerger" userId="802d37494b1a8a6e" providerId="LiveId" clId="{62E92FF7-1477-422E-A709-0F6C0B7EBE76}" dt="2025-04-19T23:01:41.267" v="395" actId="1076"/>
          <ac:picMkLst>
            <pc:docMk/>
            <pc:sldMk cId="2364195748" sldId="268"/>
            <ac:picMk id="4" creationId="{BE2F26FC-A23F-CEAF-6580-C1F9068A04F8}"/>
          </ac:picMkLst>
        </pc:picChg>
        <pc:picChg chg="del">
          <ac:chgData name="Thomas Hoerger" userId="802d37494b1a8a6e" providerId="LiveId" clId="{62E92FF7-1477-422E-A709-0F6C0B7EBE76}" dt="2025-04-19T21:49:45.532" v="34" actId="478"/>
          <ac:picMkLst>
            <pc:docMk/>
            <pc:sldMk cId="2364195748" sldId="268"/>
            <ac:picMk id="5" creationId="{4EB3BA52-EDF5-CE25-B6B3-5DF2C9D5F777}"/>
          </ac:picMkLst>
        </pc:picChg>
        <pc:picChg chg="add mod">
          <ac:chgData name="Thomas Hoerger" userId="802d37494b1a8a6e" providerId="LiveId" clId="{62E92FF7-1477-422E-A709-0F6C0B7EBE76}" dt="2025-04-19T23:01:49.699" v="398" actId="1076"/>
          <ac:picMkLst>
            <pc:docMk/>
            <pc:sldMk cId="2364195748" sldId="268"/>
            <ac:picMk id="6" creationId="{BC11922D-3DF4-C14B-75F1-41CD98F1178F}"/>
          </ac:picMkLst>
        </pc:picChg>
        <pc:picChg chg="add mod">
          <ac:chgData name="Thomas Hoerger" userId="802d37494b1a8a6e" providerId="LiveId" clId="{62E92FF7-1477-422E-A709-0F6C0B7EBE76}" dt="2025-04-19T22:57:32.836" v="313" actId="14100"/>
          <ac:picMkLst>
            <pc:docMk/>
            <pc:sldMk cId="2364195748" sldId="268"/>
            <ac:picMk id="8" creationId="{F79CC1C3-2613-A41D-C8CE-279CDFAE7388}"/>
          </ac:picMkLst>
        </pc:picChg>
      </pc:sldChg>
      <pc:sldChg chg="addSp delSp modSp mod">
        <pc:chgData name="Thomas Hoerger" userId="802d37494b1a8a6e" providerId="LiveId" clId="{62E92FF7-1477-422E-A709-0F6C0B7EBE76}" dt="2025-04-19T23:02:26.779" v="408" actId="14100"/>
        <pc:sldMkLst>
          <pc:docMk/>
          <pc:sldMk cId="1959342796" sldId="269"/>
        </pc:sldMkLst>
        <pc:spChg chg="mod">
          <ac:chgData name="Thomas Hoerger" userId="802d37494b1a8a6e" providerId="LiveId" clId="{62E92FF7-1477-422E-A709-0F6C0B7EBE76}" dt="2025-04-19T22:58:33.157" v="323" actId="1076"/>
          <ac:spMkLst>
            <pc:docMk/>
            <pc:sldMk cId="1959342796" sldId="269"/>
            <ac:spMk id="3" creationId="{F2C0E119-6946-088D-8A35-B07D89021C76}"/>
          </ac:spMkLst>
        </pc:spChg>
        <pc:picChg chg="del">
          <ac:chgData name="Thomas Hoerger" userId="802d37494b1a8a6e" providerId="LiveId" clId="{62E92FF7-1477-422E-A709-0F6C0B7EBE76}" dt="2025-04-19T21:49:48.137" v="37" actId="478"/>
          <ac:picMkLst>
            <pc:docMk/>
            <pc:sldMk cId="1959342796" sldId="269"/>
            <ac:picMk id="2" creationId="{5B5DD9C2-219D-E910-2968-43F436BED5B6}"/>
          </ac:picMkLst>
        </pc:picChg>
        <pc:picChg chg="del">
          <ac:chgData name="Thomas Hoerger" userId="802d37494b1a8a6e" providerId="LiveId" clId="{62E92FF7-1477-422E-A709-0F6C0B7EBE76}" dt="2025-04-19T21:49:47.620" v="36" actId="478"/>
          <ac:picMkLst>
            <pc:docMk/>
            <pc:sldMk cId="1959342796" sldId="269"/>
            <ac:picMk id="4" creationId="{71B0D9E0-93BE-EB51-1DFA-42446033D9D9}"/>
          </ac:picMkLst>
        </pc:picChg>
        <pc:picChg chg="add mod">
          <ac:chgData name="Thomas Hoerger" userId="802d37494b1a8a6e" providerId="LiveId" clId="{62E92FF7-1477-422E-A709-0F6C0B7EBE76}" dt="2025-04-19T23:02:14.817" v="403" actId="14100"/>
          <ac:picMkLst>
            <pc:docMk/>
            <pc:sldMk cId="1959342796" sldId="269"/>
            <ac:picMk id="4" creationId="{EE4F7266-9CE3-1F60-4FE6-0F0C9064C809}"/>
          </ac:picMkLst>
        </pc:picChg>
        <pc:picChg chg="add mod">
          <ac:chgData name="Thomas Hoerger" userId="802d37494b1a8a6e" providerId="LiveId" clId="{62E92FF7-1477-422E-A709-0F6C0B7EBE76}" dt="2025-04-19T23:02:25.081" v="407" actId="14100"/>
          <ac:picMkLst>
            <pc:docMk/>
            <pc:sldMk cId="1959342796" sldId="269"/>
            <ac:picMk id="6" creationId="{EABCB772-CF48-87C0-22B1-CD1EE3E4644D}"/>
          </ac:picMkLst>
        </pc:picChg>
        <pc:picChg chg="add mod">
          <ac:chgData name="Thomas Hoerger" userId="802d37494b1a8a6e" providerId="LiveId" clId="{62E92FF7-1477-422E-A709-0F6C0B7EBE76}" dt="2025-04-19T23:02:26.779" v="408" actId="14100"/>
          <ac:picMkLst>
            <pc:docMk/>
            <pc:sldMk cId="1959342796" sldId="269"/>
            <ac:picMk id="8" creationId="{EEA8C91C-D996-7BAA-9585-8AA7E99A4E49}"/>
          </ac:picMkLst>
        </pc:picChg>
      </pc:sldChg>
      <pc:sldChg chg="addSp delSp modSp mod">
        <pc:chgData name="Thomas Hoerger" userId="802d37494b1a8a6e" providerId="LiveId" clId="{62E92FF7-1477-422E-A709-0F6C0B7EBE76}" dt="2025-04-19T23:00:04.215" v="361" actId="1076"/>
        <pc:sldMkLst>
          <pc:docMk/>
          <pc:sldMk cId="2605642622" sldId="270"/>
        </pc:sldMkLst>
        <pc:spChg chg="mod">
          <ac:chgData name="Thomas Hoerger" userId="802d37494b1a8a6e" providerId="LiveId" clId="{62E92FF7-1477-422E-A709-0F6C0B7EBE76}" dt="2025-04-19T22:59:54.682" v="358" actId="1076"/>
          <ac:spMkLst>
            <pc:docMk/>
            <pc:sldMk cId="2605642622" sldId="270"/>
            <ac:spMk id="3" creationId="{CF4514F8-3B98-C6E2-5031-298F091838CC}"/>
          </ac:spMkLst>
        </pc:spChg>
        <pc:picChg chg="add mod">
          <ac:chgData name="Thomas Hoerger" userId="802d37494b1a8a6e" providerId="LiveId" clId="{62E92FF7-1477-422E-A709-0F6C0B7EBE76}" dt="2025-04-19T23:00:04.215" v="361" actId="1076"/>
          <ac:picMkLst>
            <pc:docMk/>
            <pc:sldMk cId="2605642622" sldId="270"/>
            <ac:picMk id="4" creationId="{F6F1EA27-3B69-2D4A-027C-952E043DDA3C}"/>
          </ac:picMkLst>
        </pc:picChg>
        <pc:picChg chg="del">
          <ac:chgData name="Thomas Hoerger" userId="802d37494b1a8a6e" providerId="LiveId" clId="{62E92FF7-1477-422E-A709-0F6C0B7EBE76}" dt="2025-04-19T21:49:50.861" v="38" actId="478"/>
          <ac:picMkLst>
            <pc:docMk/>
            <pc:sldMk cId="2605642622" sldId="270"/>
            <ac:picMk id="6" creationId="{BD5D4E08-B87B-E201-5830-1AD351DEFB93}"/>
          </ac:picMkLst>
        </pc:picChg>
      </pc:sldChg>
      <pc:sldChg chg="addSp delSp modSp mod">
        <pc:chgData name="Thomas Hoerger" userId="802d37494b1a8a6e" providerId="LiveId" clId="{62E92FF7-1477-422E-A709-0F6C0B7EBE76}" dt="2025-04-19T23:02:51.374" v="415" actId="1076"/>
        <pc:sldMkLst>
          <pc:docMk/>
          <pc:sldMk cId="558607467" sldId="271"/>
        </pc:sldMkLst>
        <pc:spChg chg="mod">
          <ac:chgData name="Thomas Hoerger" userId="802d37494b1a8a6e" providerId="LiveId" clId="{62E92FF7-1477-422E-A709-0F6C0B7EBE76}" dt="2025-04-19T23:00:29.548" v="366" actId="14100"/>
          <ac:spMkLst>
            <pc:docMk/>
            <pc:sldMk cId="558607467" sldId="271"/>
            <ac:spMk id="3" creationId="{DC35F331-8A37-3FC6-5FAE-EA06601D11F9}"/>
          </ac:spMkLst>
        </pc:spChg>
        <pc:picChg chg="del">
          <ac:chgData name="Thomas Hoerger" userId="802d37494b1a8a6e" providerId="LiveId" clId="{62E92FF7-1477-422E-A709-0F6C0B7EBE76}" dt="2025-04-19T21:49:52.093" v="39" actId="478"/>
          <ac:picMkLst>
            <pc:docMk/>
            <pc:sldMk cId="558607467" sldId="271"/>
            <ac:picMk id="2" creationId="{69C4F1CD-F48E-771B-7829-7E67113AA0F7}"/>
          </ac:picMkLst>
        </pc:picChg>
        <pc:picChg chg="del">
          <ac:chgData name="Thomas Hoerger" userId="802d37494b1a8a6e" providerId="LiveId" clId="{62E92FF7-1477-422E-A709-0F6C0B7EBE76}" dt="2025-04-19T21:49:52.597" v="40" actId="478"/>
          <ac:picMkLst>
            <pc:docMk/>
            <pc:sldMk cId="558607467" sldId="271"/>
            <ac:picMk id="4" creationId="{244F642D-8BB1-D4BC-E470-7C4EAD40E6CB}"/>
          </ac:picMkLst>
        </pc:picChg>
        <pc:picChg chg="add mod">
          <ac:chgData name="Thomas Hoerger" userId="802d37494b1a8a6e" providerId="LiveId" clId="{62E92FF7-1477-422E-A709-0F6C0B7EBE76}" dt="2025-04-19T23:02:38.210" v="411" actId="1076"/>
          <ac:picMkLst>
            <pc:docMk/>
            <pc:sldMk cId="558607467" sldId="271"/>
            <ac:picMk id="4" creationId="{F7D5ED47-B03F-5994-727C-62C19590DB1B}"/>
          </ac:picMkLst>
        </pc:picChg>
        <pc:picChg chg="add mod">
          <ac:chgData name="Thomas Hoerger" userId="802d37494b1a8a6e" providerId="LiveId" clId="{62E92FF7-1477-422E-A709-0F6C0B7EBE76}" dt="2025-04-19T23:02:40.108" v="412" actId="14100"/>
          <ac:picMkLst>
            <pc:docMk/>
            <pc:sldMk cId="558607467" sldId="271"/>
            <ac:picMk id="6" creationId="{F90C32C7-3418-2546-442A-5EF3F566DA75}"/>
          </ac:picMkLst>
        </pc:picChg>
        <pc:picChg chg="del">
          <ac:chgData name="Thomas Hoerger" userId="802d37494b1a8a6e" providerId="LiveId" clId="{62E92FF7-1477-422E-A709-0F6C0B7EBE76}" dt="2025-04-19T21:49:53.173" v="41" actId="478"/>
          <ac:picMkLst>
            <pc:docMk/>
            <pc:sldMk cId="558607467" sldId="271"/>
            <ac:picMk id="7" creationId="{C7DC59CC-B293-20E4-4715-8CD8369ABA70}"/>
          </ac:picMkLst>
        </pc:picChg>
        <pc:picChg chg="add mod">
          <ac:chgData name="Thomas Hoerger" userId="802d37494b1a8a6e" providerId="LiveId" clId="{62E92FF7-1477-422E-A709-0F6C0B7EBE76}" dt="2025-04-19T23:02:51.374" v="415" actId="1076"/>
          <ac:picMkLst>
            <pc:docMk/>
            <pc:sldMk cId="558607467" sldId="271"/>
            <ac:picMk id="8" creationId="{A24EFF9F-8C35-6E6F-88B9-94B07C27C897}"/>
          </ac:picMkLst>
        </pc:picChg>
      </pc:sldChg>
      <pc:sldChg chg="addSp delSp modSp mod">
        <pc:chgData name="Thomas Hoerger" userId="802d37494b1a8a6e" providerId="LiveId" clId="{62E92FF7-1477-422E-A709-0F6C0B7EBE76}" dt="2025-04-19T23:04:30.531" v="445" actId="1076"/>
        <pc:sldMkLst>
          <pc:docMk/>
          <pc:sldMk cId="71019231" sldId="272"/>
        </pc:sldMkLst>
        <pc:spChg chg="mod">
          <ac:chgData name="Thomas Hoerger" userId="802d37494b1a8a6e" providerId="LiveId" clId="{62E92FF7-1477-422E-A709-0F6C0B7EBE76}" dt="2025-04-19T23:03:46.608" v="431" actId="14100"/>
          <ac:spMkLst>
            <pc:docMk/>
            <pc:sldMk cId="71019231" sldId="272"/>
            <ac:spMk id="3" creationId="{1CFA3DBF-A7CD-AC42-6612-19A0806A91EA}"/>
          </ac:spMkLst>
        </pc:spChg>
        <pc:picChg chg="add mod">
          <ac:chgData name="Thomas Hoerger" userId="802d37494b1a8a6e" providerId="LiveId" clId="{62E92FF7-1477-422E-A709-0F6C0B7EBE76}" dt="2025-04-19T23:04:29.077" v="444" actId="1076"/>
          <ac:picMkLst>
            <pc:docMk/>
            <pc:sldMk cId="71019231" sldId="272"/>
            <ac:picMk id="4" creationId="{EB1F21D3-7208-4571-2747-34DCB4F359E7}"/>
          </ac:picMkLst>
        </pc:picChg>
        <pc:picChg chg="del">
          <ac:chgData name="Thomas Hoerger" userId="802d37494b1a8a6e" providerId="LiveId" clId="{62E92FF7-1477-422E-A709-0F6C0B7EBE76}" dt="2025-04-19T21:49:54.581" v="42" actId="478"/>
          <ac:picMkLst>
            <pc:docMk/>
            <pc:sldMk cId="71019231" sldId="272"/>
            <ac:picMk id="5" creationId="{97556D30-F868-74D2-9DAC-C257C553E0B5}"/>
          </ac:picMkLst>
        </pc:picChg>
        <pc:picChg chg="add mod">
          <ac:chgData name="Thomas Hoerger" userId="802d37494b1a8a6e" providerId="LiveId" clId="{62E92FF7-1477-422E-A709-0F6C0B7EBE76}" dt="2025-04-19T23:04:30.531" v="445" actId="1076"/>
          <ac:picMkLst>
            <pc:docMk/>
            <pc:sldMk cId="71019231" sldId="272"/>
            <ac:picMk id="6" creationId="{B1F79AEF-5E1F-4D21-D922-A71B2EBA37BF}"/>
          </ac:picMkLst>
        </pc:picChg>
        <pc:picChg chg="del">
          <ac:chgData name="Thomas Hoerger" userId="802d37494b1a8a6e" providerId="LiveId" clId="{62E92FF7-1477-422E-A709-0F6C0B7EBE76}" dt="2025-04-19T21:49:55.116" v="43" actId="478"/>
          <ac:picMkLst>
            <pc:docMk/>
            <pc:sldMk cId="71019231" sldId="272"/>
            <ac:picMk id="6" creationId="{E7A8F290-44E3-1FFA-6400-156D1CEA8D69}"/>
          </ac:picMkLst>
        </pc:picChg>
      </pc:sldChg>
      <pc:sldChg chg="addSp delSp modSp mod">
        <pc:chgData name="Thomas Hoerger" userId="802d37494b1a8a6e" providerId="LiveId" clId="{62E92FF7-1477-422E-A709-0F6C0B7EBE76}" dt="2025-04-19T23:06:11.414" v="481" actId="1076"/>
        <pc:sldMkLst>
          <pc:docMk/>
          <pc:sldMk cId="233895930" sldId="273"/>
        </pc:sldMkLst>
        <pc:spChg chg="mod">
          <ac:chgData name="Thomas Hoerger" userId="802d37494b1a8a6e" providerId="LiveId" clId="{62E92FF7-1477-422E-A709-0F6C0B7EBE76}" dt="2025-04-19T23:05:01.628" v="451" actId="14100"/>
          <ac:spMkLst>
            <pc:docMk/>
            <pc:sldMk cId="233895930" sldId="273"/>
            <ac:spMk id="3" creationId="{13EE95E8-7F85-137D-B634-04F592FF91FB}"/>
          </ac:spMkLst>
        </pc:spChg>
        <pc:picChg chg="del">
          <ac:chgData name="Thomas Hoerger" userId="802d37494b1a8a6e" providerId="LiveId" clId="{62E92FF7-1477-422E-A709-0F6C0B7EBE76}" dt="2025-04-19T21:49:56.349" v="44" actId="478"/>
          <ac:picMkLst>
            <pc:docMk/>
            <pc:sldMk cId="233895930" sldId="273"/>
            <ac:picMk id="2" creationId="{A8E06388-F6F4-E64B-B9E0-DC14D80314C9}"/>
          </ac:picMkLst>
        </pc:picChg>
        <pc:picChg chg="del">
          <ac:chgData name="Thomas Hoerger" userId="802d37494b1a8a6e" providerId="LiveId" clId="{62E92FF7-1477-422E-A709-0F6C0B7EBE76}" dt="2025-04-19T21:49:56.797" v="45" actId="478"/>
          <ac:picMkLst>
            <pc:docMk/>
            <pc:sldMk cId="233895930" sldId="273"/>
            <ac:picMk id="4" creationId="{07043B99-E41B-6A8E-89AA-CA157F3D263A}"/>
          </ac:picMkLst>
        </pc:picChg>
        <pc:picChg chg="add mod">
          <ac:chgData name="Thomas Hoerger" userId="802d37494b1a8a6e" providerId="LiveId" clId="{62E92FF7-1477-422E-A709-0F6C0B7EBE76}" dt="2025-04-19T23:05:40.434" v="470" actId="14100"/>
          <ac:picMkLst>
            <pc:docMk/>
            <pc:sldMk cId="233895930" sldId="273"/>
            <ac:picMk id="4" creationId="{4B293273-CD08-1C49-C03F-3AED1AF3C2AA}"/>
          </ac:picMkLst>
        </pc:picChg>
        <pc:picChg chg="add mod">
          <ac:chgData name="Thomas Hoerger" userId="802d37494b1a8a6e" providerId="LiveId" clId="{62E92FF7-1477-422E-A709-0F6C0B7EBE76}" dt="2025-04-19T23:05:41.802" v="471" actId="1076"/>
          <ac:picMkLst>
            <pc:docMk/>
            <pc:sldMk cId="233895930" sldId="273"/>
            <ac:picMk id="6" creationId="{222F64DC-C346-454D-457B-97E5B7A01BED}"/>
          </ac:picMkLst>
        </pc:picChg>
        <pc:picChg chg="add mod">
          <ac:chgData name="Thomas Hoerger" userId="802d37494b1a8a6e" providerId="LiveId" clId="{62E92FF7-1477-422E-A709-0F6C0B7EBE76}" dt="2025-04-19T23:06:11.414" v="481" actId="1076"/>
          <ac:picMkLst>
            <pc:docMk/>
            <pc:sldMk cId="233895930" sldId="273"/>
            <ac:picMk id="8" creationId="{BC129401-E4E1-822E-347E-D23446AA84A7}"/>
          </ac:picMkLst>
        </pc:picChg>
      </pc:sldChg>
      <pc:sldChg chg="delSp modSp mod">
        <pc:chgData name="Thomas Hoerger" userId="802d37494b1a8a6e" providerId="LiveId" clId="{62E92FF7-1477-422E-A709-0F6C0B7EBE76}" dt="2025-04-19T23:07:03.497" v="491" actId="1076"/>
        <pc:sldMkLst>
          <pc:docMk/>
          <pc:sldMk cId="3996905577" sldId="274"/>
        </pc:sldMkLst>
        <pc:spChg chg="mod">
          <ac:chgData name="Thomas Hoerger" userId="802d37494b1a8a6e" providerId="LiveId" clId="{62E92FF7-1477-422E-A709-0F6C0B7EBE76}" dt="2025-04-19T23:07:03.497" v="491" actId="1076"/>
          <ac:spMkLst>
            <pc:docMk/>
            <pc:sldMk cId="3996905577" sldId="274"/>
            <ac:spMk id="3" creationId="{62F95EEA-6C03-8134-3E65-21F52B07213A}"/>
          </ac:spMkLst>
        </pc:spChg>
        <pc:picChg chg="del">
          <ac:chgData name="Thomas Hoerger" userId="802d37494b1a8a6e" providerId="LiveId" clId="{62E92FF7-1477-422E-A709-0F6C0B7EBE76}" dt="2025-04-19T21:49:58.060" v="46" actId="478"/>
          <ac:picMkLst>
            <pc:docMk/>
            <pc:sldMk cId="3996905577" sldId="274"/>
            <ac:picMk id="5" creationId="{350D4E24-92FD-3CEA-D16E-F3593728FF17}"/>
          </ac:picMkLst>
        </pc:picChg>
        <pc:picChg chg="del">
          <ac:chgData name="Thomas Hoerger" userId="802d37494b1a8a6e" providerId="LiveId" clId="{62E92FF7-1477-422E-A709-0F6C0B7EBE76}" dt="2025-04-19T21:49:59.045" v="48" actId="478"/>
          <ac:picMkLst>
            <pc:docMk/>
            <pc:sldMk cId="3996905577" sldId="274"/>
            <ac:picMk id="7" creationId="{E9E3020A-5383-4927-E94A-566B52A52739}"/>
          </ac:picMkLst>
        </pc:picChg>
        <pc:picChg chg="del">
          <ac:chgData name="Thomas Hoerger" userId="802d37494b1a8a6e" providerId="LiveId" clId="{62E92FF7-1477-422E-A709-0F6C0B7EBE76}" dt="2025-04-19T21:49:58.552" v="47" actId="478"/>
          <ac:picMkLst>
            <pc:docMk/>
            <pc:sldMk cId="3996905577" sldId="274"/>
            <ac:picMk id="8" creationId="{D809C8EE-9211-4031-6093-9437C226E088}"/>
          </ac:picMkLst>
        </pc:picChg>
      </pc:sldChg>
      <pc:sldChg chg="addSp modSp add mod">
        <pc:chgData name="Thomas Hoerger" userId="802d37494b1a8a6e" providerId="LiveId" clId="{62E92FF7-1477-422E-A709-0F6C0B7EBE76}" dt="2025-04-19T23:09:43.805" v="547" actId="14100"/>
        <pc:sldMkLst>
          <pc:docMk/>
          <pc:sldMk cId="2230884666" sldId="275"/>
        </pc:sldMkLst>
        <pc:spChg chg="mod">
          <ac:chgData name="Thomas Hoerger" userId="802d37494b1a8a6e" providerId="LiveId" clId="{62E92FF7-1477-422E-A709-0F6C0B7EBE76}" dt="2025-04-19T23:08:32.074" v="531" actId="14100"/>
          <ac:spMkLst>
            <pc:docMk/>
            <pc:sldMk cId="2230884666" sldId="275"/>
            <ac:spMk id="3" creationId="{A3906085-9F67-133A-F5FB-5E8ADCFCC9FB}"/>
          </ac:spMkLst>
        </pc:spChg>
        <pc:picChg chg="add mod">
          <ac:chgData name="Thomas Hoerger" userId="802d37494b1a8a6e" providerId="LiveId" clId="{62E92FF7-1477-422E-A709-0F6C0B7EBE76}" dt="2025-04-19T23:09:43.805" v="547" actId="14100"/>
          <ac:picMkLst>
            <pc:docMk/>
            <pc:sldMk cId="2230884666" sldId="275"/>
            <ac:picMk id="4" creationId="{96757DD4-D72E-2D15-B240-398124CF8974}"/>
          </ac:picMkLst>
        </pc:picChg>
      </pc:sldChg>
      <pc:sldChg chg="addSp delSp modSp add mod">
        <pc:chgData name="Thomas Hoerger" userId="802d37494b1a8a6e" providerId="LiveId" clId="{62E92FF7-1477-422E-A709-0F6C0B7EBE76}" dt="2025-04-19T23:09:47.575" v="548" actId="14100"/>
        <pc:sldMkLst>
          <pc:docMk/>
          <pc:sldMk cId="2332494007" sldId="276"/>
        </pc:sldMkLst>
        <pc:spChg chg="mod">
          <ac:chgData name="Thomas Hoerger" userId="802d37494b1a8a6e" providerId="LiveId" clId="{62E92FF7-1477-422E-A709-0F6C0B7EBE76}" dt="2025-04-19T23:09:28.971" v="545" actId="20577"/>
          <ac:spMkLst>
            <pc:docMk/>
            <pc:sldMk cId="2332494007" sldId="276"/>
            <ac:spMk id="3" creationId="{FAFE9516-829D-9706-5B21-BA346F7EA022}"/>
          </ac:spMkLst>
        </pc:spChg>
        <pc:picChg chg="del mod">
          <ac:chgData name="Thomas Hoerger" userId="802d37494b1a8a6e" providerId="LiveId" clId="{62E92FF7-1477-422E-A709-0F6C0B7EBE76}" dt="2025-04-19T23:08:59.401" v="538" actId="478"/>
          <ac:picMkLst>
            <pc:docMk/>
            <pc:sldMk cId="2332494007" sldId="276"/>
            <ac:picMk id="4" creationId="{6DD1133F-DED1-9959-7C44-79E5932077E8}"/>
          </ac:picMkLst>
        </pc:picChg>
        <pc:picChg chg="add mod">
          <ac:chgData name="Thomas Hoerger" userId="802d37494b1a8a6e" providerId="LiveId" clId="{62E92FF7-1477-422E-A709-0F6C0B7EBE76}" dt="2025-04-19T23:09:47.575" v="548" actId="14100"/>
          <ac:picMkLst>
            <pc:docMk/>
            <pc:sldMk cId="2332494007" sldId="276"/>
            <ac:picMk id="5" creationId="{FE34F6AB-0FE3-34D6-D242-7C2D25D3148C}"/>
          </ac:picMkLst>
        </pc:picChg>
      </pc:sldChg>
      <pc:sldChg chg="addSp delSp modSp add mod">
        <pc:chgData name="Thomas Hoerger" userId="802d37494b1a8a6e" providerId="LiveId" clId="{62E92FF7-1477-422E-A709-0F6C0B7EBE76}" dt="2025-04-19T23:34:08.161" v="777" actId="14100"/>
        <pc:sldMkLst>
          <pc:docMk/>
          <pc:sldMk cId="1689392807" sldId="277"/>
        </pc:sldMkLst>
        <pc:spChg chg="mod">
          <ac:chgData name="Thomas Hoerger" userId="802d37494b1a8a6e" providerId="LiveId" clId="{62E92FF7-1477-422E-A709-0F6C0B7EBE76}" dt="2025-04-19T23:11:18.075" v="572"/>
          <ac:spMkLst>
            <pc:docMk/>
            <pc:sldMk cId="1689392807" sldId="277"/>
            <ac:spMk id="3" creationId="{6C00D52C-7A92-F5F3-19A3-11BCB3664F08}"/>
          </ac:spMkLst>
        </pc:spChg>
        <pc:picChg chg="add mod">
          <ac:chgData name="Thomas Hoerger" userId="802d37494b1a8a6e" providerId="LiveId" clId="{62E92FF7-1477-422E-A709-0F6C0B7EBE76}" dt="2025-04-19T23:34:03.644" v="776" actId="1076"/>
          <ac:picMkLst>
            <pc:docMk/>
            <pc:sldMk cId="1689392807" sldId="277"/>
            <ac:picMk id="4" creationId="{6F8C7016-1B32-A4EC-2856-D729328CBC3A}"/>
          </ac:picMkLst>
        </pc:picChg>
        <pc:picChg chg="del">
          <ac:chgData name="Thomas Hoerger" userId="802d37494b1a8a6e" providerId="LiveId" clId="{62E92FF7-1477-422E-A709-0F6C0B7EBE76}" dt="2025-04-19T23:10:31.033" v="557" actId="478"/>
          <ac:picMkLst>
            <pc:docMk/>
            <pc:sldMk cId="1689392807" sldId="277"/>
            <ac:picMk id="5" creationId="{6DE3AEEC-81FB-3CE2-75BE-8DCB7F1C0269}"/>
          </ac:picMkLst>
        </pc:picChg>
        <pc:picChg chg="add mod">
          <ac:chgData name="Thomas Hoerger" userId="802d37494b1a8a6e" providerId="LiveId" clId="{62E92FF7-1477-422E-A709-0F6C0B7EBE76}" dt="2025-04-19T23:34:08.161" v="777" actId="14100"/>
          <ac:picMkLst>
            <pc:docMk/>
            <pc:sldMk cId="1689392807" sldId="277"/>
            <ac:picMk id="7" creationId="{83C056A2-3818-B8B0-12A1-13FB2E04A7A0}"/>
          </ac:picMkLst>
        </pc:picChg>
      </pc:sldChg>
      <pc:sldChg chg="addSp delSp modSp add mod">
        <pc:chgData name="Thomas Hoerger" userId="802d37494b1a8a6e" providerId="LiveId" clId="{62E92FF7-1477-422E-A709-0F6C0B7EBE76}" dt="2025-04-19T23:14:38.759" v="625" actId="14100"/>
        <pc:sldMkLst>
          <pc:docMk/>
          <pc:sldMk cId="147317325" sldId="278"/>
        </pc:sldMkLst>
        <pc:spChg chg="mod">
          <ac:chgData name="Thomas Hoerger" userId="802d37494b1a8a6e" providerId="LiveId" clId="{62E92FF7-1477-422E-A709-0F6C0B7EBE76}" dt="2025-04-19T23:14:06.494" v="609" actId="14100"/>
          <ac:spMkLst>
            <pc:docMk/>
            <pc:sldMk cId="147317325" sldId="278"/>
            <ac:spMk id="3" creationId="{E2FA5725-22EA-CE6F-D4CD-3B71CBC3414B}"/>
          </ac:spMkLst>
        </pc:spChg>
        <pc:picChg chg="del">
          <ac:chgData name="Thomas Hoerger" userId="802d37494b1a8a6e" providerId="LiveId" clId="{62E92FF7-1477-422E-A709-0F6C0B7EBE76}" dt="2025-04-19T23:12:08.064" v="588" actId="478"/>
          <ac:picMkLst>
            <pc:docMk/>
            <pc:sldMk cId="147317325" sldId="278"/>
            <ac:picMk id="4" creationId="{C6760D1E-B711-D3BE-0475-F28371A04BA2}"/>
          </ac:picMkLst>
        </pc:picChg>
        <pc:picChg chg="add mod">
          <ac:chgData name="Thomas Hoerger" userId="802d37494b1a8a6e" providerId="LiveId" clId="{62E92FF7-1477-422E-A709-0F6C0B7EBE76}" dt="2025-04-19T23:14:37.186" v="624" actId="14100"/>
          <ac:picMkLst>
            <pc:docMk/>
            <pc:sldMk cId="147317325" sldId="278"/>
            <ac:picMk id="5" creationId="{BB045C01-D0B6-0E40-E320-D657A7F2DF1B}"/>
          </ac:picMkLst>
        </pc:picChg>
        <pc:picChg chg="add mod">
          <ac:chgData name="Thomas Hoerger" userId="802d37494b1a8a6e" providerId="LiveId" clId="{62E92FF7-1477-422E-A709-0F6C0B7EBE76}" dt="2025-04-19T23:14:38.759" v="625" actId="14100"/>
          <ac:picMkLst>
            <pc:docMk/>
            <pc:sldMk cId="147317325" sldId="278"/>
            <ac:picMk id="7" creationId="{0B2AADC7-F34B-B979-27A6-E03145EE9F9F}"/>
          </ac:picMkLst>
        </pc:picChg>
      </pc:sldChg>
      <pc:sldChg chg="delSp modSp add mod">
        <pc:chgData name="Thomas Hoerger" userId="802d37494b1a8a6e" providerId="LiveId" clId="{62E92FF7-1477-422E-A709-0F6C0B7EBE76}" dt="2025-04-19T23:15:23.136" v="633" actId="1076"/>
        <pc:sldMkLst>
          <pc:docMk/>
          <pc:sldMk cId="1650586440" sldId="279"/>
        </pc:sldMkLst>
        <pc:spChg chg="mod">
          <ac:chgData name="Thomas Hoerger" userId="802d37494b1a8a6e" providerId="LiveId" clId="{62E92FF7-1477-422E-A709-0F6C0B7EBE76}" dt="2025-04-19T23:15:23.136" v="633" actId="1076"/>
          <ac:spMkLst>
            <pc:docMk/>
            <pc:sldMk cId="1650586440" sldId="279"/>
            <ac:spMk id="3" creationId="{1F41660A-FCAA-6965-8772-F56D0FEC7646}"/>
          </ac:spMkLst>
        </pc:spChg>
        <pc:picChg chg="del">
          <ac:chgData name="Thomas Hoerger" userId="802d37494b1a8a6e" providerId="LiveId" clId="{62E92FF7-1477-422E-A709-0F6C0B7EBE76}" dt="2025-04-19T23:15:12.644" v="629" actId="478"/>
          <ac:picMkLst>
            <pc:docMk/>
            <pc:sldMk cId="1650586440" sldId="279"/>
            <ac:picMk id="5" creationId="{F60AE058-EFD9-BE1C-05D7-FBB6D4D61548}"/>
          </ac:picMkLst>
        </pc:picChg>
        <pc:picChg chg="del">
          <ac:chgData name="Thomas Hoerger" userId="802d37494b1a8a6e" providerId="LiveId" clId="{62E92FF7-1477-422E-A709-0F6C0B7EBE76}" dt="2025-04-19T23:15:13.079" v="630" actId="478"/>
          <ac:picMkLst>
            <pc:docMk/>
            <pc:sldMk cId="1650586440" sldId="279"/>
            <ac:picMk id="7" creationId="{C56C08F6-22D8-FE7E-81EA-A35B29DB987F}"/>
          </ac:picMkLst>
        </pc:picChg>
      </pc:sldChg>
      <pc:sldChg chg="addSp modSp add mod">
        <pc:chgData name="Thomas Hoerger" userId="802d37494b1a8a6e" providerId="LiveId" clId="{62E92FF7-1477-422E-A709-0F6C0B7EBE76}" dt="2025-04-19T23:16:25.692" v="656" actId="1076"/>
        <pc:sldMkLst>
          <pc:docMk/>
          <pc:sldMk cId="885581962" sldId="280"/>
        </pc:sldMkLst>
        <pc:spChg chg="mod">
          <ac:chgData name="Thomas Hoerger" userId="802d37494b1a8a6e" providerId="LiveId" clId="{62E92FF7-1477-422E-A709-0F6C0B7EBE76}" dt="2025-04-19T23:16:13.254" v="651" actId="1076"/>
          <ac:spMkLst>
            <pc:docMk/>
            <pc:sldMk cId="885581962" sldId="280"/>
            <ac:spMk id="3" creationId="{D035C551-E519-FE7C-A4BC-7B65657507A4}"/>
          </ac:spMkLst>
        </pc:spChg>
        <pc:picChg chg="add mod">
          <ac:chgData name="Thomas Hoerger" userId="802d37494b1a8a6e" providerId="LiveId" clId="{62E92FF7-1477-422E-A709-0F6C0B7EBE76}" dt="2025-04-19T23:16:25.692" v="656" actId="1076"/>
          <ac:picMkLst>
            <pc:docMk/>
            <pc:sldMk cId="885581962" sldId="280"/>
            <ac:picMk id="4" creationId="{8822B917-0D03-D538-C98B-7FBD12299F2E}"/>
          </ac:picMkLst>
        </pc:picChg>
      </pc:sldChg>
      <pc:sldChg chg="addSp delSp modSp add mod">
        <pc:chgData name="Thomas Hoerger" userId="802d37494b1a8a6e" providerId="LiveId" clId="{62E92FF7-1477-422E-A709-0F6C0B7EBE76}" dt="2025-04-19T23:18:38.611" v="735" actId="14100"/>
        <pc:sldMkLst>
          <pc:docMk/>
          <pc:sldMk cId="999221204" sldId="281"/>
        </pc:sldMkLst>
        <pc:spChg chg="mod">
          <ac:chgData name="Thomas Hoerger" userId="802d37494b1a8a6e" providerId="LiveId" clId="{62E92FF7-1477-422E-A709-0F6C0B7EBE76}" dt="2025-04-19T23:18:38.611" v="735" actId="14100"/>
          <ac:spMkLst>
            <pc:docMk/>
            <pc:sldMk cId="999221204" sldId="281"/>
            <ac:spMk id="3" creationId="{F3060FC7-569A-D00E-D04A-FD561230AD28}"/>
          </ac:spMkLst>
        </pc:spChg>
        <pc:picChg chg="add mod">
          <ac:chgData name="Thomas Hoerger" userId="802d37494b1a8a6e" providerId="LiveId" clId="{62E92FF7-1477-422E-A709-0F6C0B7EBE76}" dt="2025-04-19T23:18:04.998" v="714" actId="1076"/>
          <ac:picMkLst>
            <pc:docMk/>
            <pc:sldMk cId="999221204" sldId="281"/>
            <ac:picMk id="4" creationId="{711167EE-1041-8D90-5CE8-B7D6F20810A4}"/>
          </ac:picMkLst>
        </pc:picChg>
        <pc:picChg chg="del">
          <ac:chgData name="Thomas Hoerger" userId="802d37494b1a8a6e" providerId="LiveId" clId="{62E92FF7-1477-422E-A709-0F6C0B7EBE76}" dt="2025-04-19T23:16:39.275" v="658" actId="478"/>
          <ac:picMkLst>
            <pc:docMk/>
            <pc:sldMk cId="999221204" sldId="281"/>
            <ac:picMk id="6" creationId="{0A75B436-4AE4-BF4F-E720-75299E628272}"/>
          </ac:picMkLst>
        </pc:picChg>
      </pc:sldChg>
      <pc:sldChg chg="delSp modSp add mod">
        <pc:chgData name="Thomas Hoerger" userId="802d37494b1a8a6e" providerId="LiveId" clId="{62E92FF7-1477-422E-A709-0F6C0B7EBE76}" dt="2025-04-19T23:21:47.252" v="766" actId="20577"/>
        <pc:sldMkLst>
          <pc:docMk/>
          <pc:sldMk cId="3825481239" sldId="282"/>
        </pc:sldMkLst>
        <pc:spChg chg="mod">
          <ac:chgData name="Thomas Hoerger" userId="802d37494b1a8a6e" providerId="LiveId" clId="{62E92FF7-1477-422E-A709-0F6C0B7EBE76}" dt="2025-04-19T23:21:47.252" v="766" actId="20577"/>
          <ac:spMkLst>
            <pc:docMk/>
            <pc:sldMk cId="3825481239" sldId="282"/>
            <ac:spMk id="3" creationId="{CCEF6451-72AC-DE0D-E0A3-2C9A9A54C385}"/>
          </ac:spMkLst>
        </pc:spChg>
        <pc:picChg chg="del">
          <ac:chgData name="Thomas Hoerger" userId="802d37494b1a8a6e" providerId="LiveId" clId="{62E92FF7-1477-422E-A709-0F6C0B7EBE76}" dt="2025-04-19T23:18:57.970" v="737" actId="478"/>
          <ac:picMkLst>
            <pc:docMk/>
            <pc:sldMk cId="3825481239" sldId="282"/>
            <ac:picMk id="4" creationId="{75029957-30C9-7BB5-2BA4-F90E45A72350}"/>
          </ac:picMkLst>
        </pc:picChg>
      </pc:sldChg>
    </pc:docChg>
  </pc:docChgLst>
  <pc:docChgLst>
    <pc:chgData name="Thomas Hoerger" userId="802d37494b1a8a6e" providerId="LiveId" clId="{9D83CBAB-B41C-466D-A6D0-450CCE1659BD}"/>
    <pc:docChg chg="custSel addSld delSld modSld sldOrd">
      <pc:chgData name="Thomas Hoerger" userId="802d37494b1a8a6e" providerId="LiveId" clId="{9D83CBAB-B41C-466D-A6D0-450CCE1659BD}" dt="2025-03-13T22:01:00.179" v="383" actId="1076"/>
      <pc:docMkLst>
        <pc:docMk/>
      </pc:docMkLst>
      <pc:sldChg chg="modSp new mod">
        <pc:chgData name="Thomas Hoerger" userId="802d37494b1a8a6e" providerId="LiveId" clId="{9D83CBAB-B41C-466D-A6D0-450CCE1659BD}" dt="2025-03-13T22:01:00.179" v="383" actId="1076"/>
        <pc:sldMkLst>
          <pc:docMk/>
          <pc:sldMk cId="2514981511" sldId="256"/>
        </pc:sldMkLst>
        <pc:spChg chg="mod">
          <ac:chgData name="Thomas Hoerger" userId="802d37494b1a8a6e" providerId="LiveId" clId="{9D83CBAB-B41C-466D-A6D0-450CCE1659BD}" dt="2025-03-13T21:59:22.749" v="368" actId="20577"/>
          <ac:spMkLst>
            <pc:docMk/>
            <pc:sldMk cId="2514981511" sldId="256"/>
            <ac:spMk id="2" creationId="{1BC65497-BD0F-528F-E7EF-496FB5C9E9F5}"/>
          </ac:spMkLst>
        </pc:spChg>
        <pc:spChg chg="mod">
          <ac:chgData name="Thomas Hoerger" userId="802d37494b1a8a6e" providerId="LiveId" clId="{9D83CBAB-B41C-466D-A6D0-450CCE1659BD}" dt="2025-03-13T22:01:00.179" v="383" actId="1076"/>
          <ac:spMkLst>
            <pc:docMk/>
            <pc:sldMk cId="2514981511" sldId="256"/>
            <ac:spMk id="3" creationId="{122C5EF1-C7A0-8C4C-2CC5-6237BBF7120B}"/>
          </ac:spMkLst>
        </pc:spChg>
      </pc:sldChg>
      <pc:sldChg chg="addSp delSp modSp new mod">
        <pc:chgData name="Thomas Hoerger" userId="802d37494b1a8a6e" providerId="LiveId" clId="{9D83CBAB-B41C-466D-A6D0-450CCE1659BD}" dt="2025-03-13T21:53:21.049" v="215" actId="1076"/>
        <pc:sldMkLst>
          <pc:docMk/>
          <pc:sldMk cId="990358638" sldId="257"/>
        </pc:sldMkLst>
        <pc:spChg chg="mod">
          <ac:chgData name="Thomas Hoerger" userId="802d37494b1a8a6e" providerId="LiveId" clId="{9D83CBAB-B41C-466D-A6D0-450CCE1659BD}" dt="2025-03-13T21:48:17.066" v="97" actId="255"/>
          <ac:spMkLst>
            <pc:docMk/>
            <pc:sldMk cId="990358638" sldId="257"/>
            <ac:spMk id="3" creationId="{A56C989F-1BF2-4490-A5BA-4B6359BBC1F1}"/>
          </ac:spMkLst>
        </pc:spChg>
      </pc:sldChg>
      <pc:sldChg chg="modSp new del mod">
        <pc:chgData name="Thomas Hoerger" userId="802d37494b1a8a6e" providerId="LiveId" clId="{9D83CBAB-B41C-466D-A6D0-450CCE1659BD}" dt="2025-03-13T21:50:03.679" v="128" actId="2696"/>
        <pc:sldMkLst>
          <pc:docMk/>
          <pc:sldMk cId="3246457361" sldId="258"/>
        </pc:sldMkLst>
      </pc:sldChg>
      <pc:sldChg chg="addSp delSp modSp add mod">
        <pc:chgData name="Thomas Hoerger" userId="802d37494b1a8a6e" providerId="LiveId" clId="{9D83CBAB-B41C-466D-A6D0-450CCE1659BD}" dt="2025-03-13T21:51:03.969" v="157" actId="1076"/>
        <pc:sldMkLst>
          <pc:docMk/>
          <pc:sldMk cId="1617305497" sldId="259"/>
        </pc:sldMkLst>
        <pc:spChg chg="mod">
          <ac:chgData name="Thomas Hoerger" userId="802d37494b1a8a6e" providerId="LiveId" clId="{9D83CBAB-B41C-466D-A6D0-450CCE1659BD}" dt="2025-03-13T21:50:54.514" v="156" actId="1076"/>
          <ac:spMkLst>
            <pc:docMk/>
            <pc:sldMk cId="1617305497" sldId="259"/>
            <ac:spMk id="3" creationId="{4D532838-4B15-8E4D-9303-916F86AA9513}"/>
          </ac:spMkLst>
        </pc:spChg>
      </pc:sldChg>
      <pc:sldChg chg="addSp delSp modSp add mod">
        <pc:chgData name="Thomas Hoerger" userId="802d37494b1a8a6e" providerId="LiveId" clId="{9D83CBAB-B41C-466D-A6D0-450CCE1659BD}" dt="2025-03-13T21:52:12.844" v="187" actId="1076"/>
        <pc:sldMkLst>
          <pc:docMk/>
          <pc:sldMk cId="4062634896" sldId="260"/>
        </pc:sldMkLst>
        <pc:spChg chg="mod">
          <ac:chgData name="Thomas Hoerger" userId="802d37494b1a8a6e" providerId="LiveId" clId="{9D83CBAB-B41C-466D-A6D0-450CCE1659BD}" dt="2025-03-13T21:51:22.329" v="167" actId="20577"/>
          <ac:spMkLst>
            <pc:docMk/>
            <pc:sldMk cId="4062634896" sldId="260"/>
            <ac:spMk id="3" creationId="{8B1A3F0E-6691-8251-B0BB-7D9E25814882}"/>
          </ac:spMkLst>
        </pc:spChg>
      </pc:sldChg>
      <pc:sldChg chg="addSp delSp modSp add mod">
        <pc:chgData name="Thomas Hoerger" userId="802d37494b1a8a6e" providerId="LiveId" clId="{9D83CBAB-B41C-466D-A6D0-450CCE1659BD}" dt="2025-03-13T21:52:03.339" v="186" actId="1076"/>
        <pc:sldMkLst>
          <pc:docMk/>
          <pc:sldMk cId="2676170568" sldId="261"/>
        </pc:sldMkLst>
      </pc:sldChg>
      <pc:sldChg chg="new del">
        <pc:chgData name="Thomas Hoerger" userId="802d37494b1a8a6e" providerId="LiveId" clId="{9D83CBAB-B41C-466D-A6D0-450CCE1659BD}" dt="2025-03-13T21:52:27.869" v="189" actId="2696"/>
        <pc:sldMkLst>
          <pc:docMk/>
          <pc:sldMk cId="241880556" sldId="262"/>
        </pc:sldMkLst>
      </pc:sldChg>
      <pc:sldChg chg="addSp delSp modSp add mod ord">
        <pc:chgData name="Thomas Hoerger" userId="802d37494b1a8a6e" providerId="LiveId" clId="{9D83CBAB-B41C-466D-A6D0-450CCE1659BD}" dt="2025-03-13T21:53:14.079" v="213" actId="1076"/>
        <pc:sldMkLst>
          <pc:docMk/>
          <pc:sldMk cId="359022743" sldId="262"/>
        </pc:sldMkLst>
        <pc:spChg chg="mod">
          <ac:chgData name="Thomas Hoerger" userId="802d37494b1a8a6e" providerId="LiveId" clId="{9D83CBAB-B41C-466D-A6D0-450CCE1659BD}" dt="2025-03-13T21:52:55.044" v="207"/>
          <ac:spMkLst>
            <pc:docMk/>
            <pc:sldMk cId="359022743" sldId="262"/>
            <ac:spMk id="3" creationId="{2FB8512B-717D-3DD8-0659-4CF242F922DB}"/>
          </ac:spMkLst>
        </pc:spChg>
      </pc:sldChg>
      <pc:sldChg chg="addSp delSp modSp add mod">
        <pc:chgData name="Thomas Hoerger" userId="802d37494b1a8a6e" providerId="LiveId" clId="{9D83CBAB-B41C-466D-A6D0-450CCE1659BD}" dt="2025-03-13T21:54:55.879" v="242" actId="1076"/>
        <pc:sldMkLst>
          <pc:docMk/>
          <pc:sldMk cId="2340169098" sldId="263"/>
        </pc:sldMkLst>
        <pc:spChg chg="mod">
          <ac:chgData name="Thomas Hoerger" userId="802d37494b1a8a6e" providerId="LiveId" clId="{9D83CBAB-B41C-466D-A6D0-450CCE1659BD}" dt="2025-03-13T21:54:30.824" v="231" actId="1076"/>
          <ac:spMkLst>
            <pc:docMk/>
            <pc:sldMk cId="2340169098" sldId="263"/>
            <ac:spMk id="3" creationId="{CD52DAB7-0CEF-3E16-12CF-9B1B81193618}"/>
          </ac:spMkLst>
        </pc:spChg>
      </pc:sldChg>
      <pc:sldChg chg="addSp delSp modSp add mod">
        <pc:chgData name="Thomas Hoerger" userId="802d37494b1a8a6e" providerId="LiveId" clId="{9D83CBAB-B41C-466D-A6D0-450CCE1659BD}" dt="2025-03-13T21:55:31.099" v="268" actId="1076"/>
        <pc:sldMkLst>
          <pc:docMk/>
          <pc:sldMk cId="418610963" sldId="264"/>
        </pc:sldMkLst>
        <pc:spChg chg="mod">
          <ac:chgData name="Thomas Hoerger" userId="802d37494b1a8a6e" providerId="LiveId" clId="{9D83CBAB-B41C-466D-A6D0-450CCE1659BD}" dt="2025-03-13T21:55:29.419" v="267" actId="1076"/>
          <ac:spMkLst>
            <pc:docMk/>
            <pc:sldMk cId="418610963" sldId="264"/>
            <ac:spMk id="3" creationId="{D4649F24-575C-85ED-23F9-625CBFB79C54}"/>
          </ac:spMkLst>
        </pc:spChg>
      </pc:sldChg>
      <pc:sldChg chg="new del">
        <pc:chgData name="Thomas Hoerger" userId="802d37494b1a8a6e" providerId="LiveId" clId="{9D83CBAB-B41C-466D-A6D0-450CCE1659BD}" dt="2025-03-13T21:55:43.217" v="270" actId="2696"/>
        <pc:sldMkLst>
          <pc:docMk/>
          <pc:sldMk cId="2325063420" sldId="265"/>
        </pc:sldMkLst>
      </pc:sldChg>
      <pc:sldChg chg="addSp delSp modSp add mod">
        <pc:chgData name="Thomas Hoerger" userId="802d37494b1a8a6e" providerId="LiveId" clId="{9D83CBAB-B41C-466D-A6D0-450CCE1659BD}" dt="2025-03-13T21:56:00.889" v="278" actId="1076"/>
        <pc:sldMkLst>
          <pc:docMk/>
          <pc:sldMk cId="3065903969" sldId="265"/>
        </pc:sldMkLst>
      </pc:sldChg>
      <pc:sldChg chg="addSp delSp modSp add mod">
        <pc:chgData name="Thomas Hoerger" userId="802d37494b1a8a6e" providerId="LiveId" clId="{9D83CBAB-B41C-466D-A6D0-450CCE1659BD}" dt="2025-03-13T21:56:47.569" v="288" actId="1076"/>
        <pc:sldMkLst>
          <pc:docMk/>
          <pc:sldMk cId="1539249647" sldId="266"/>
        </pc:sldMkLst>
      </pc:sldChg>
      <pc:sldChg chg="addSp delSp modSp add mod">
        <pc:chgData name="Thomas Hoerger" userId="802d37494b1a8a6e" providerId="LiveId" clId="{9D83CBAB-B41C-466D-A6D0-450CCE1659BD}" dt="2025-03-13T21:57:46.349" v="334" actId="20577"/>
        <pc:sldMkLst>
          <pc:docMk/>
          <pc:sldMk cId="3192095577" sldId="267"/>
        </pc:sldMkLst>
        <pc:spChg chg="mod">
          <ac:chgData name="Thomas Hoerger" userId="802d37494b1a8a6e" providerId="LiveId" clId="{9D83CBAB-B41C-466D-A6D0-450CCE1659BD}" dt="2025-03-13T21:57:46.349" v="334" actId="20577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add mod ord">
        <pc:chgData name="Thomas Hoerger" userId="802d37494b1a8a6e" providerId="LiveId" clId="{9D83CBAB-B41C-466D-A6D0-450CCE1659BD}" dt="2025-03-13T21:58:38.089" v="348" actId="1076"/>
        <pc:sldMkLst>
          <pc:docMk/>
          <pc:sldMk cId="2364195748" sldId="268"/>
        </pc:sldMkLst>
        <pc:spChg chg="mod">
          <ac:chgData name="Thomas Hoerger" userId="802d37494b1a8a6e" providerId="LiveId" clId="{9D83CBAB-B41C-466D-A6D0-450CCE1659BD}" dt="2025-03-13T21:58:21.319" v="341"/>
          <ac:spMkLst>
            <pc:docMk/>
            <pc:sldMk cId="2364195748" sldId="268"/>
            <ac:spMk id="3" creationId="{5013C78F-DD51-B3BB-B690-1F2AB84185F8}"/>
          </ac:spMkLst>
        </pc:spChg>
      </pc:sldChg>
      <pc:sldChg chg="addSp delSp modSp add mod">
        <pc:chgData name="Thomas Hoerger" userId="802d37494b1a8a6e" providerId="LiveId" clId="{9D83CBAB-B41C-466D-A6D0-450CCE1659BD}" dt="2025-03-13T22:00:20.691" v="379" actId="1076"/>
        <pc:sldMkLst>
          <pc:docMk/>
          <pc:sldMk cId="1959342796" sldId="269"/>
        </pc:sldMkLst>
        <pc:spChg chg="mod">
          <ac:chgData name="Thomas Hoerger" userId="802d37494b1a8a6e" providerId="LiveId" clId="{9D83CBAB-B41C-466D-A6D0-450CCE1659BD}" dt="2025-03-13T21:59:58.803" v="373"/>
          <ac:spMkLst>
            <pc:docMk/>
            <pc:sldMk cId="1959342796" sldId="269"/>
            <ac:spMk id="3" creationId="{F2C0E119-6946-088D-8A35-B07D89021C76}"/>
          </ac:spMkLst>
        </pc:spChg>
      </pc:sldChg>
      <pc:sldChg chg="modSp new del mod">
        <pc:chgData name="Thomas Hoerger" userId="802d37494b1a8a6e" providerId="LiveId" clId="{9D83CBAB-B41C-466D-A6D0-450CCE1659BD}" dt="2025-03-13T21:59:42.271" v="369" actId="2696"/>
        <pc:sldMkLst>
          <pc:docMk/>
          <pc:sldMk cId="2345714709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1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90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121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20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47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2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6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5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3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2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5497-BD0F-528F-E7EF-496FB5C9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550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Final Project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Skyview Swiper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C5EF1-C7A0-8C4C-2CC5-6237BBF71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294528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By: Thomas Hoerger – Solo Group 9</a:t>
            </a:r>
          </a:p>
        </p:txBody>
      </p:sp>
    </p:spTree>
    <p:extLst>
      <p:ext uri="{BB962C8B-B14F-4D97-AF65-F5344CB8AC3E}">
        <p14:creationId xmlns:p14="http://schemas.microsoft.com/office/powerpoint/2010/main" val="251498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F08B-29E1-4DB7-E133-A7A737A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DAAA-8898-273B-1E75-CA9622974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246408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get_feedback_stats.php: Returns feedback data.</a:t>
            </a:r>
          </a:p>
        </p:txBody>
      </p:sp>
      <p:pic>
        <p:nvPicPr>
          <p:cNvPr id="6" name="Picture 5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29635B4D-8889-967E-5210-89B9F34C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5" y="1258278"/>
            <a:ext cx="11145048" cy="50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2B37-48C2-4C14-E3B4-11DDA59A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FC7-569A-D00E-D04A-FD561230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688062"/>
            <a:ext cx="10698043" cy="1176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Show VPS Project Directory using ls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1167EE-1041-8D90-5CE8-B7D6F208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9" y="2688348"/>
            <a:ext cx="11445022" cy="1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BAC0-6ED7-B1AB-87D4-AF77A0D9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7A59-93AA-5B78-DBD1-4F49A29D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2552778"/>
            <a:ext cx="10646800" cy="8762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5 Implemented 5 screens in the Expo project on my local machine using JavaScript:</a:t>
            </a:r>
          </a:p>
        </p:txBody>
      </p:sp>
    </p:spTree>
    <p:extLst>
      <p:ext uri="{BB962C8B-B14F-4D97-AF65-F5344CB8AC3E}">
        <p14:creationId xmlns:p14="http://schemas.microsoft.com/office/powerpoint/2010/main" val="319209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E3DE-9284-6593-96E5-C19DFFF9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78F-DD51-B3BB-B690-1F2AB84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0"/>
            <a:ext cx="9825879" cy="8424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AddScreen.js: Form to submit weather.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E2F26FC-A23F-CEAF-6580-C1F9068A0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4" y="1042068"/>
            <a:ext cx="5337468" cy="5648443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11922D-3DF4-C14B-75F1-41CD98F1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92" y="1042068"/>
            <a:ext cx="3044718" cy="5648443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79CC1C3-2613-A41D-C8CE-279CDFAE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54" y="2180210"/>
            <a:ext cx="3651546" cy="2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2AA6-3AD1-08C3-9338-7AF3053A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E119-6946-088D-8A35-B07D89021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788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SearchScreen.js: Uses </a:t>
            </a:r>
            <a:r>
              <a:rPr lang="en-US" sz="2800" dirty="0" err="1"/>
              <a:t>FlatList</a:t>
            </a:r>
            <a:r>
              <a:rPr lang="en-US" sz="2800" dirty="0"/>
              <a:t> to show search results.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4F7266-9CE3-1F60-4FE6-0F0C9064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" y="914060"/>
            <a:ext cx="4468719" cy="586082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BCB772-CF48-87C0-22B1-CD1EE3E4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93" y="914060"/>
            <a:ext cx="4095859" cy="5860824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A8C91C-D996-7BAA-9585-8AA7E99A4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52" y="914061"/>
            <a:ext cx="3500675" cy="58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4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C211-F36E-101F-D860-71EFEC71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14F8-3B98-C6E2-5031-298F0918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1999" cy="14356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SearchScreen.js Continued: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1EA27-3B69-2D4A-027C-952E043D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9" y="2593651"/>
            <a:ext cx="9038901" cy="8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FF2AD-2017-7131-A312-C904DCB5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F331-8A37-3FC6-5FAE-EA06601D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86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MapScreen.js: Zoom to coordinates using react-native-maps.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7D5ED47-B03F-5994-727C-62C19590D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" y="741703"/>
            <a:ext cx="4058559" cy="6039343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0C32C7-3418-2546-442A-5EF3F566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73" y="741703"/>
            <a:ext cx="4209861" cy="6039343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24EFF9F-8C35-6E6F-88B9-94B07C27C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34" y="2422968"/>
            <a:ext cx="3820152" cy="20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FB4B-7164-F861-A180-4EC07663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3DBF-A7CD-AC42-6612-19A0806A9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2192001" cy="7061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FeedbackScreen.js: Like/dislike UI and submits.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1F21D3-7208-4571-2747-34DCB4F3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9" y="706171"/>
            <a:ext cx="5033500" cy="6038661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1F79AEF-5E1F-4D21-D922-A71B2EBA3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07" y="724694"/>
            <a:ext cx="4435444" cy="60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E714-D114-1731-D9E2-3378635B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95E8-7F85-137D-B634-04F592FF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2192001" cy="715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ChartScreen.js: Pie chart using react-native-chart-kit.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293273-CD08-1C49-C03F-3AED1AF3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" y="715224"/>
            <a:ext cx="4535786" cy="6029608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2F64DC-C346-454D-457B-97E5B7A01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82" y="715224"/>
            <a:ext cx="4237022" cy="6029608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129401-E4E1-822E-347E-D23446AA8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04" y="1072836"/>
            <a:ext cx="3183800" cy="53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7FC-087A-4C23-988F-C8A831E4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5EEA-6C03-8134-3E65-21F52B07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1358"/>
            <a:ext cx="12192000" cy="17276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Features:</a:t>
            </a:r>
          </a:p>
          <a:p>
            <a:pPr marL="0" indent="0" algn="ctr">
              <a:buNone/>
            </a:pPr>
            <a:r>
              <a:rPr lang="en-US" sz="2800" dirty="0"/>
              <a:t>• Installed react-native-swiper for navigation.</a:t>
            </a:r>
          </a:p>
          <a:p>
            <a:pPr marL="0" indent="0" algn="ctr">
              <a:buNone/>
            </a:pPr>
            <a:r>
              <a:rPr lang="en-US" sz="2800" dirty="0"/>
              <a:t>• Added custom dot and arrow indicators.</a:t>
            </a:r>
          </a:p>
        </p:txBody>
      </p:sp>
    </p:spTree>
    <p:extLst>
      <p:ext uri="{BB962C8B-B14F-4D97-AF65-F5344CB8AC3E}">
        <p14:creationId xmlns:p14="http://schemas.microsoft.com/office/powerpoint/2010/main" val="399690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989F-1BF2-4490-A5BA-4B6359BB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429769"/>
            <a:ext cx="8534400" cy="14356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Step 1 </a:t>
            </a:r>
            <a:r>
              <a:rPr lang="en-US" sz="2800" dirty="0"/>
              <a:t>Setup VPS and MySQL Database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27059-06C2-8DD3-7E52-46CED7993E1B}"/>
              </a:ext>
            </a:extLst>
          </p:cNvPr>
          <p:cNvSpPr txBox="1"/>
          <p:nvPr/>
        </p:nvSpPr>
        <p:spPr>
          <a:xfrm>
            <a:off x="2374506" y="3013501"/>
            <a:ext cx="7442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Deployed Ubuntu server on Google Cloud VPS. </a:t>
            </a:r>
          </a:p>
          <a:p>
            <a:r>
              <a:rPr lang="en-US" sz="2400" dirty="0"/>
              <a:t>• Installed Apache, PHP, and MySQL.</a:t>
            </a:r>
          </a:p>
        </p:txBody>
      </p:sp>
    </p:spTree>
    <p:extLst>
      <p:ext uri="{BB962C8B-B14F-4D97-AF65-F5344CB8AC3E}">
        <p14:creationId xmlns:p14="http://schemas.microsoft.com/office/powerpoint/2010/main" val="99035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484B-4F77-02C3-2984-92F03A8B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06085-9F67-133A-F5FB-5E8ADCFC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064"/>
            <a:ext cx="12192000" cy="12079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Implemented add feature so that the user can add to the database via the app.</a:t>
            </a:r>
          </a:p>
        </p:txBody>
      </p:sp>
      <p:pic>
        <p:nvPicPr>
          <p:cNvPr id="4" name="Picture 3" descr="A screenshot of a weather report&#10;&#10;AI-generated content may be incorrect.">
            <a:extLst>
              <a:ext uri="{FF2B5EF4-FFF2-40B4-BE49-F238E27FC236}">
                <a16:creationId xmlns:a16="http://schemas.microsoft.com/office/drawing/2014/main" id="{96757DD4-D72E-2D15-B240-398124CF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27" y="1475715"/>
            <a:ext cx="2518545" cy="52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8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DBAE-D652-B554-70CE-4B5EFEDC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516-829D-9706-5B21-BA346F7E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064"/>
            <a:ext cx="12192000" cy="12079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Added search so that the user can display weather reports from the searched city.</a:t>
            </a:r>
          </a:p>
        </p:txBody>
      </p:sp>
      <p:pic>
        <p:nvPicPr>
          <p:cNvPr id="5" name="Picture 4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FE34F6AB-0FE3-34D6-D242-7C2D25D3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40" y="1484768"/>
            <a:ext cx="2510719" cy="52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9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95AA-8EB1-4FEB-C9F6-5956F3CC0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0D52C-7A92-F5F3-19A3-11BCB366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30148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Added map feature so that the user can search a city and display it on a map.</a:t>
            </a:r>
          </a:p>
          <a:p>
            <a:pPr marL="0" indent="0" algn="ctr">
              <a:buNone/>
            </a:pPr>
            <a:r>
              <a:rPr lang="en-US" sz="2800" dirty="0"/>
              <a:t>• Integrated OpenWeatherMap API (Geo API) into get_coords.php. So, if the city isn’t in the database, script fetches coordinates live from API</a:t>
            </a:r>
          </a:p>
        </p:txBody>
      </p:sp>
      <p:pic>
        <p:nvPicPr>
          <p:cNvPr id="4" name="Picture 3" descr="A map with a red pin on it&#10;&#10;AI-generated content may be incorrect.">
            <a:extLst>
              <a:ext uri="{FF2B5EF4-FFF2-40B4-BE49-F238E27FC236}">
                <a16:creationId xmlns:a16="http://schemas.microsoft.com/office/drawing/2014/main" id="{6F8C7016-1B32-A4EC-2856-D729328C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89" y="3014803"/>
            <a:ext cx="2535958" cy="373002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C056A2-3818-B8B0-12A1-13FB2E04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7" y="3014803"/>
            <a:ext cx="7734914" cy="3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1735-51C2-069E-B9BA-4D5CCC8AA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5725-22EA-CE6F-D4CD-3B71CBC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23357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Feedback + Chart System</a:t>
            </a:r>
          </a:p>
          <a:p>
            <a:pPr marL="0" indent="0" algn="ctr">
              <a:buNone/>
            </a:pPr>
            <a:r>
              <a:rPr lang="en-US" sz="2800" dirty="0"/>
              <a:t>• Users select like/dislike and submit.</a:t>
            </a:r>
          </a:p>
          <a:p>
            <a:pPr marL="0" indent="0" algn="ctr">
              <a:buNone/>
            </a:pPr>
            <a:r>
              <a:rPr lang="en-US" sz="2800" dirty="0"/>
              <a:t>• Chart displays live data from database using a refresh button.</a:t>
            </a:r>
          </a:p>
        </p:txBody>
      </p:sp>
      <p:pic>
        <p:nvPicPr>
          <p:cNvPr id="5" name="Picture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BB045C01-D0B6-0E40-E320-D657A7F2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13" y="2335793"/>
            <a:ext cx="2140236" cy="4445253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B2AADC7-F34B-B979-27A6-E03145EE9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53" y="2335793"/>
            <a:ext cx="2218099" cy="444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70C3-2D21-FC14-4087-74DA33E3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1660A-FCAA-6965-8772-F56D0FEC7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1721"/>
            <a:ext cx="12192000" cy="26345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Ensure Mobile Responsiveness</a:t>
            </a:r>
          </a:p>
          <a:p>
            <a:pPr marL="0" indent="0" algn="ctr">
              <a:buNone/>
            </a:pPr>
            <a:r>
              <a:rPr lang="en-US" sz="2800" dirty="0"/>
              <a:t>• Used responsive styles to support both mobile and laptop views.</a:t>
            </a:r>
          </a:p>
          <a:p>
            <a:pPr marL="0" indent="0" algn="ctr">
              <a:buNone/>
            </a:pPr>
            <a:r>
              <a:rPr lang="en-US" sz="2800" dirty="0"/>
              <a:t>• Components such as maps, charts, and form fields scale based on screen size.</a:t>
            </a:r>
          </a:p>
        </p:txBody>
      </p:sp>
    </p:spTree>
    <p:extLst>
      <p:ext uri="{BB962C8B-B14F-4D97-AF65-F5344CB8AC3E}">
        <p14:creationId xmlns:p14="http://schemas.microsoft.com/office/powerpoint/2010/main" val="1650586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25F8-9A1F-E49C-A3D8-A6828903A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C551-E519-FE7C-A4BC-7B656575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709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Final Step: Install Expo Go app and scan QR code to use app.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822B917-0D03-D538-C98B-7FBD1229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5" y="907610"/>
            <a:ext cx="2715490" cy="58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1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1196-9B8C-4979-88FF-AA23C8E2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6451-72AC-DE0D-E0A3-2C9A9A54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Summary:</a:t>
            </a:r>
          </a:p>
          <a:p>
            <a:pPr>
              <a:buNone/>
            </a:pPr>
            <a:r>
              <a:rPr lang="en-US" sz="2400" b="1" dirty="0"/>
              <a:t>In this project, I successfully designed and implemented a full-stack weather tracking application — SkyView — that is responsive, user-friendly, and powered by live data.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🌦️ Users can add and search weather reports for any city</a:t>
            </a:r>
          </a:p>
          <a:p>
            <a:pPr marL="0" indent="0" algn="ctr">
              <a:buNone/>
            </a:pPr>
            <a:r>
              <a:rPr lang="en-US" sz="2400" dirty="0"/>
              <a:t>🗺️ Interactive map view with dynamic geolocation support</a:t>
            </a:r>
          </a:p>
          <a:p>
            <a:pPr marL="0" indent="0" algn="ctr">
              <a:buNone/>
            </a:pPr>
            <a:r>
              <a:rPr lang="en-US" sz="2400" dirty="0"/>
              <a:t>📊 Feedback system with real-time pie chart visualization</a:t>
            </a:r>
          </a:p>
          <a:p>
            <a:pPr marL="0" indent="0" algn="ctr">
              <a:buNone/>
            </a:pPr>
            <a:r>
              <a:rPr lang="en-US" sz="2400" dirty="0"/>
              <a:t>📱 Fully functional across mobile and desktop platforms</a:t>
            </a:r>
          </a:p>
          <a:p>
            <a:pPr algn="ctr">
              <a:buNone/>
            </a:pPr>
            <a:r>
              <a:rPr lang="en-US" sz="2400" b="1" dirty="0"/>
              <a:t>The app is hosted on a live VPS and demonstrates real-time database integration, dynamic UI with React Native, and external API usage.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This project showcases my ability to combine design, frontend development, backend integration, and deployment into one cohesive and functional experience.</a:t>
            </a:r>
          </a:p>
        </p:txBody>
      </p:sp>
    </p:spTree>
    <p:extLst>
      <p:ext uri="{BB962C8B-B14F-4D97-AF65-F5344CB8AC3E}">
        <p14:creationId xmlns:p14="http://schemas.microsoft.com/office/powerpoint/2010/main" val="382548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6BB09-B24C-36FB-9D8D-5B2FBD5A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2838-4B15-8E4D-9303-916F86AA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2" y="0"/>
            <a:ext cx="12032056" cy="14757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2 Created Expo project with </a:t>
            </a:r>
            <a:r>
              <a:rPr lang="en-US" sz="2800" dirty="0" err="1"/>
              <a:t>npx</a:t>
            </a:r>
            <a:r>
              <a:rPr lang="en-US" sz="2800" dirty="0"/>
              <a:t> create-expo-app weather-swiper-blank after installing it on the local system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489D45-E2FD-1883-4D74-BCB76863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01" y="1475715"/>
            <a:ext cx="5024198" cy="49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2C297-B06D-C5F2-3BE6-732077E5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3F0E-6691-8251-B0BB-7D9E2581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1069"/>
            <a:ext cx="12192000" cy="10491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3 Created a MySQL database </a:t>
            </a:r>
            <a:r>
              <a:rPr lang="en-US" sz="2800" dirty="0" err="1"/>
              <a:t>weather_app</a:t>
            </a:r>
            <a:r>
              <a:rPr lang="en-US" sz="2800" dirty="0"/>
              <a:t> with 6 tables: Users, Locations, </a:t>
            </a:r>
            <a:r>
              <a:rPr lang="en-US" sz="2800" dirty="0" err="1"/>
              <a:t>WeatherReports</a:t>
            </a:r>
            <a:r>
              <a:rPr lang="en-US" sz="2800" dirty="0"/>
              <a:t>, Forecasts, Alerts, and Feedback.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A8E13-51F7-4B9E-90B1-F8B98DFB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6" y="1230195"/>
            <a:ext cx="1896791" cy="550083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C5920-DE8D-4A4A-E2E9-8597A1B7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15" y="1566874"/>
            <a:ext cx="2513848" cy="48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3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5A68-331D-1529-EE3E-DC610A1C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72BF-15D8-7D22-2307-A58AC2A7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756"/>
            <a:ext cx="12192000" cy="16002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4 Created and enabled remote access to the following PHP scripts on VPS (I edited the code comments to be under &lt;?</a:t>
            </a:r>
            <a:r>
              <a:rPr lang="en-US" sz="2800" dirty="0" err="1"/>
              <a:t>php</a:t>
            </a:r>
            <a:r>
              <a:rPr lang="en-US" sz="2800" dirty="0"/>
              <a:t>) :</a:t>
            </a:r>
          </a:p>
        </p:txBody>
      </p:sp>
    </p:spTree>
    <p:extLst>
      <p:ext uri="{BB962C8B-B14F-4D97-AF65-F5344CB8AC3E}">
        <p14:creationId xmlns:p14="http://schemas.microsoft.com/office/powerpoint/2010/main" val="267617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6CEFC-D835-20A5-6AE2-17A2F8DF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512B-717D-3DD8-0659-4CF242F9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12" y="588475"/>
            <a:ext cx="3974471" cy="20822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add_weather.php: Adds data to the database.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C44BAD2-2AF6-3587-ABEB-0C0322E3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41" y="46905"/>
            <a:ext cx="7577750" cy="4907223"/>
          </a:xfrm>
          <a:prstGeom prst="rect">
            <a:avLst/>
          </a:prstGeom>
        </p:spPr>
      </p:pic>
      <p:pic>
        <p:nvPicPr>
          <p:cNvPr id="6" name="Picture 5" descr="A black screen with yellow and blue text&#10;&#10;AI-generated content may be incorrect.">
            <a:extLst>
              <a:ext uri="{FF2B5EF4-FFF2-40B4-BE49-F238E27FC236}">
                <a16:creationId xmlns:a16="http://schemas.microsoft.com/office/drawing/2014/main" id="{F8D2F4D6-4B4A-A5B9-A6B2-093B05A3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22" y="4954128"/>
            <a:ext cx="7885568" cy="18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CF3E8-DFC2-C0B9-DAE0-0913C975A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DAB7-0CEF-3E16-12CF-9B1B8119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0"/>
            <a:ext cx="9825879" cy="930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search_weather.php: Retrieves weather by city.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BAA756F-B047-C4E5-113D-4CB796A7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14" y="834674"/>
            <a:ext cx="8493370" cy="58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AE49-0711-8338-48DC-B498B0A6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9F24-575C-85ED-23F9-625CBFB7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606543" cy="9033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get_coords.php: Zooms map to city location (with fallback to OpenWeatherMap).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7229DF-2996-F930-23E2-E6AC508B4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8" y="1039144"/>
            <a:ext cx="10136862" cy="56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6C5FF-BD77-A60C-A759-C08032B5F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E928-9349-32BD-4142-0B31C8D6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237355"/>
            <a:ext cx="9825879" cy="8037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submit_feedback.php: Stores like/dislike values.</a:t>
            </a:r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649BF6BB-7865-426B-0218-E36B2A636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1" y="1476701"/>
            <a:ext cx="11157518" cy="47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96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157</TotalTime>
  <Words>556</Words>
  <Application>Microsoft Office PowerPoint</Application>
  <PresentationFormat>Widescreen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Century Gothic</vt:lpstr>
      <vt:lpstr>Wingdings 3</vt:lpstr>
      <vt:lpstr>Slice</vt:lpstr>
      <vt:lpstr>Final Project Skyview Swiper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Hoerger</dc:creator>
  <cp:lastModifiedBy>Thomas Hoerger</cp:lastModifiedBy>
  <cp:revision>3</cp:revision>
  <dcterms:created xsi:type="dcterms:W3CDTF">2025-03-13T21:43:30Z</dcterms:created>
  <dcterms:modified xsi:type="dcterms:W3CDTF">2025-09-01T12:41:07Z</dcterms:modified>
</cp:coreProperties>
</file>